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09F1"/>
    <a:srgbClr val="6B07BD"/>
    <a:srgbClr val="58069C"/>
    <a:srgbClr val="400472"/>
    <a:srgbClr val="C07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>
        <p:scale>
          <a:sx n="75" d="100"/>
          <a:sy n="75" d="100"/>
        </p:scale>
        <p:origin x="98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4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6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0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5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01-Jul-25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5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01-Jul-25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01-Jul-25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89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01-Jul-25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4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01-Jul-25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5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4EA7CE8-3B1A-7003-C426-86A46FE9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19EDB-08AA-7338-8CF8-D1A18B313CEF}"/>
              </a:ext>
            </a:extLst>
          </p:cNvPr>
          <p:cNvSpPr txBox="1"/>
          <p:nvPr/>
        </p:nvSpPr>
        <p:spPr>
          <a:xfrm>
            <a:off x="1219200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637731" y="3349781"/>
                </a:moveTo>
                <a:lnTo>
                  <a:pt x="9637731" y="3388476"/>
                </a:lnTo>
                <a:cubicBezTo>
                  <a:pt x="9637731" y="3418638"/>
                  <a:pt x="9632870" y="3443145"/>
                  <a:pt x="9623146" y="3461997"/>
                </a:cubicBezTo>
                <a:cubicBezTo>
                  <a:pt x="9613423" y="3480849"/>
                  <a:pt x="9596953" y="3496823"/>
                  <a:pt x="9573735" y="3509920"/>
                </a:cubicBezTo>
                <a:cubicBezTo>
                  <a:pt x="9550518" y="3523017"/>
                  <a:pt x="9525416" y="3529565"/>
                  <a:pt x="9498428" y="3529565"/>
                </a:cubicBezTo>
                <a:cubicBezTo>
                  <a:pt x="9472632" y="3529565"/>
                  <a:pt x="9453085" y="3523513"/>
                  <a:pt x="9439790" y="3511408"/>
                </a:cubicBezTo>
                <a:cubicBezTo>
                  <a:pt x="9426495" y="3499303"/>
                  <a:pt x="9419847" y="3483726"/>
                  <a:pt x="9419847" y="3464676"/>
                </a:cubicBezTo>
                <a:cubicBezTo>
                  <a:pt x="9419847" y="3448007"/>
                  <a:pt x="9426594" y="3433124"/>
                  <a:pt x="9440088" y="3420028"/>
                </a:cubicBezTo>
                <a:cubicBezTo>
                  <a:pt x="9453185" y="3407328"/>
                  <a:pt x="9484339" y="3394429"/>
                  <a:pt x="9533552" y="3381332"/>
                </a:cubicBezTo>
                <a:cubicBezTo>
                  <a:pt x="9569668" y="3372204"/>
                  <a:pt x="9604394" y="3361687"/>
                  <a:pt x="9637731" y="3349781"/>
                </a:cubicBezTo>
                <a:close/>
                <a:moveTo>
                  <a:pt x="3008332" y="3349781"/>
                </a:moveTo>
                <a:lnTo>
                  <a:pt x="3008332" y="3388476"/>
                </a:lnTo>
                <a:cubicBezTo>
                  <a:pt x="3008332" y="3418638"/>
                  <a:pt x="3003471" y="3443145"/>
                  <a:pt x="2993747" y="3461997"/>
                </a:cubicBezTo>
                <a:cubicBezTo>
                  <a:pt x="2984023" y="3480849"/>
                  <a:pt x="2967553" y="3496823"/>
                  <a:pt x="2944336" y="3509920"/>
                </a:cubicBezTo>
                <a:cubicBezTo>
                  <a:pt x="2921119" y="3523017"/>
                  <a:pt x="2896016" y="3529565"/>
                  <a:pt x="2869029" y="3529565"/>
                </a:cubicBezTo>
                <a:cubicBezTo>
                  <a:pt x="2843232" y="3529565"/>
                  <a:pt x="2823686" y="3523513"/>
                  <a:pt x="2810391" y="3511408"/>
                </a:cubicBezTo>
                <a:cubicBezTo>
                  <a:pt x="2797096" y="3499303"/>
                  <a:pt x="2790448" y="3483726"/>
                  <a:pt x="2790448" y="3464676"/>
                </a:cubicBezTo>
                <a:cubicBezTo>
                  <a:pt x="2790448" y="3448007"/>
                  <a:pt x="2797195" y="3433124"/>
                  <a:pt x="2810688" y="3420028"/>
                </a:cubicBezTo>
                <a:cubicBezTo>
                  <a:pt x="2823786" y="3407328"/>
                  <a:pt x="2854940" y="3394429"/>
                  <a:pt x="2904152" y="3381332"/>
                </a:cubicBezTo>
                <a:cubicBezTo>
                  <a:pt x="2940268" y="3372204"/>
                  <a:pt x="2974995" y="3361687"/>
                  <a:pt x="3008332" y="3349781"/>
                </a:cubicBezTo>
                <a:close/>
                <a:moveTo>
                  <a:pt x="7454125" y="3181307"/>
                </a:moveTo>
                <a:cubicBezTo>
                  <a:pt x="7482700" y="3181307"/>
                  <a:pt x="7506910" y="3193313"/>
                  <a:pt x="7526754" y="3217324"/>
                </a:cubicBezTo>
                <a:cubicBezTo>
                  <a:pt x="7546597" y="3241335"/>
                  <a:pt x="7556519" y="3278938"/>
                  <a:pt x="7556519" y="3330135"/>
                </a:cubicBezTo>
                <a:cubicBezTo>
                  <a:pt x="7556519" y="3385698"/>
                  <a:pt x="7546994" y="3425088"/>
                  <a:pt x="7527944" y="3448305"/>
                </a:cubicBezTo>
                <a:cubicBezTo>
                  <a:pt x="7508894" y="3471522"/>
                  <a:pt x="7485280" y="3483131"/>
                  <a:pt x="7457102" y="3483131"/>
                </a:cubicBezTo>
                <a:cubicBezTo>
                  <a:pt x="7424955" y="3483131"/>
                  <a:pt x="7398364" y="3471026"/>
                  <a:pt x="7377330" y="3446817"/>
                </a:cubicBezTo>
                <a:cubicBezTo>
                  <a:pt x="7356296" y="3422607"/>
                  <a:pt x="7345779" y="3385499"/>
                  <a:pt x="7345779" y="3335493"/>
                </a:cubicBezTo>
                <a:cubicBezTo>
                  <a:pt x="7345779" y="3281122"/>
                  <a:pt x="7356097" y="3241831"/>
                  <a:pt x="7376735" y="3217621"/>
                </a:cubicBezTo>
                <a:cubicBezTo>
                  <a:pt x="7397373" y="3193412"/>
                  <a:pt x="7423169" y="3181307"/>
                  <a:pt x="7454125" y="3181307"/>
                </a:cubicBezTo>
                <a:close/>
                <a:moveTo>
                  <a:pt x="6627236" y="3169996"/>
                </a:moveTo>
                <a:cubicBezTo>
                  <a:pt x="6660574" y="3169996"/>
                  <a:pt x="6688554" y="3183391"/>
                  <a:pt x="6711175" y="3210180"/>
                </a:cubicBezTo>
                <a:cubicBezTo>
                  <a:pt x="6733797" y="3236969"/>
                  <a:pt x="6745108" y="3277748"/>
                  <a:pt x="6745108" y="3332517"/>
                </a:cubicBezTo>
                <a:cubicBezTo>
                  <a:pt x="6745108" y="3391254"/>
                  <a:pt x="6733897" y="3433918"/>
                  <a:pt x="6711473" y="3460509"/>
                </a:cubicBezTo>
                <a:cubicBezTo>
                  <a:pt x="6689049" y="3487099"/>
                  <a:pt x="6660376" y="3500395"/>
                  <a:pt x="6625450" y="3500395"/>
                </a:cubicBezTo>
                <a:cubicBezTo>
                  <a:pt x="6590922" y="3500395"/>
                  <a:pt x="6562248" y="3486901"/>
                  <a:pt x="6539428" y="3459913"/>
                </a:cubicBezTo>
                <a:cubicBezTo>
                  <a:pt x="6516608" y="3432926"/>
                  <a:pt x="6505197" y="3391254"/>
                  <a:pt x="6505197" y="3334898"/>
                </a:cubicBezTo>
                <a:cubicBezTo>
                  <a:pt x="6505197" y="3279336"/>
                  <a:pt x="6516707" y="3237961"/>
                  <a:pt x="6539725" y="3210775"/>
                </a:cubicBezTo>
                <a:cubicBezTo>
                  <a:pt x="6562744" y="3183589"/>
                  <a:pt x="6591915" y="3169996"/>
                  <a:pt x="6627236" y="3169996"/>
                </a:cubicBezTo>
                <a:close/>
                <a:moveTo>
                  <a:pt x="10762872" y="3146779"/>
                </a:moveTo>
                <a:cubicBezTo>
                  <a:pt x="10796210" y="3146779"/>
                  <a:pt x="10823097" y="3156899"/>
                  <a:pt x="10843537" y="3177140"/>
                </a:cubicBezTo>
                <a:cubicBezTo>
                  <a:pt x="10863976" y="3197381"/>
                  <a:pt x="10876577" y="3230917"/>
                  <a:pt x="10881339" y="3277748"/>
                </a:cubicBezTo>
                <a:lnTo>
                  <a:pt x="10642619" y="3277748"/>
                </a:lnTo>
                <a:cubicBezTo>
                  <a:pt x="10646587" y="3240045"/>
                  <a:pt x="10655915" y="3211668"/>
                  <a:pt x="10670599" y="3192618"/>
                </a:cubicBezTo>
                <a:cubicBezTo>
                  <a:pt x="10693617" y="3162059"/>
                  <a:pt x="10724376" y="3146779"/>
                  <a:pt x="10762872" y="3146779"/>
                </a:cubicBezTo>
                <a:close/>
                <a:moveTo>
                  <a:pt x="1561723" y="3146779"/>
                </a:moveTo>
                <a:cubicBezTo>
                  <a:pt x="1595060" y="3146779"/>
                  <a:pt x="1621949" y="3156899"/>
                  <a:pt x="1642388" y="3177140"/>
                </a:cubicBezTo>
                <a:cubicBezTo>
                  <a:pt x="1662827" y="3197381"/>
                  <a:pt x="1675427" y="3230917"/>
                  <a:pt x="1680190" y="3277748"/>
                </a:cubicBezTo>
                <a:lnTo>
                  <a:pt x="1441470" y="3277748"/>
                </a:lnTo>
                <a:cubicBezTo>
                  <a:pt x="1445439" y="3240045"/>
                  <a:pt x="1454765" y="3211668"/>
                  <a:pt x="1469449" y="3192618"/>
                </a:cubicBezTo>
                <a:cubicBezTo>
                  <a:pt x="1492468" y="3162059"/>
                  <a:pt x="1523226" y="3146779"/>
                  <a:pt x="1561723" y="3146779"/>
                </a:cubicBezTo>
                <a:close/>
                <a:moveTo>
                  <a:pt x="3395881" y="3017596"/>
                </a:moveTo>
                <a:lnTo>
                  <a:pt x="3395881" y="3649818"/>
                </a:lnTo>
                <a:lnTo>
                  <a:pt x="3638173" y="3649818"/>
                </a:lnTo>
                <a:lnTo>
                  <a:pt x="3638173" y="3017596"/>
                </a:lnTo>
                <a:close/>
                <a:moveTo>
                  <a:pt x="11526658" y="3003309"/>
                </a:moveTo>
                <a:cubicBezTo>
                  <a:pt x="11455221" y="3003309"/>
                  <a:pt x="11398269" y="3010743"/>
                  <a:pt x="11355803" y="3025610"/>
                </a:cubicBezTo>
                <a:cubicBezTo>
                  <a:pt x="11313337" y="3040477"/>
                  <a:pt x="11280000" y="3062977"/>
                  <a:pt x="11255791" y="3093108"/>
                </a:cubicBezTo>
                <a:cubicBezTo>
                  <a:pt x="11231582" y="3123239"/>
                  <a:pt x="11219477" y="3159123"/>
                  <a:pt x="11219477" y="3200757"/>
                </a:cubicBezTo>
                <a:cubicBezTo>
                  <a:pt x="11219477" y="3238820"/>
                  <a:pt x="11230689" y="3272719"/>
                  <a:pt x="11253112" y="3302454"/>
                </a:cubicBezTo>
                <a:cubicBezTo>
                  <a:pt x="11275535" y="3332188"/>
                  <a:pt x="11303118" y="3353300"/>
                  <a:pt x="11335860" y="3365789"/>
                </a:cubicBezTo>
                <a:cubicBezTo>
                  <a:pt x="11368603" y="3378278"/>
                  <a:pt x="11427042" y="3391856"/>
                  <a:pt x="11511180" y="3406522"/>
                </a:cubicBezTo>
                <a:cubicBezTo>
                  <a:pt x="11567536" y="3416431"/>
                  <a:pt x="11602263" y="3424753"/>
                  <a:pt x="11615360" y="3431487"/>
                </a:cubicBezTo>
                <a:cubicBezTo>
                  <a:pt x="11633615" y="3441000"/>
                  <a:pt x="11642744" y="3454475"/>
                  <a:pt x="11642744" y="3471913"/>
                </a:cubicBezTo>
                <a:cubicBezTo>
                  <a:pt x="11642744" y="3487366"/>
                  <a:pt x="11635799" y="3500243"/>
                  <a:pt x="11621908" y="3510543"/>
                </a:cubicBezTo>
                <a:cubicBezTo>
                  <a:pt x="11604049" y="3524415"/>
                  <a:pt x="11578847" y="3531351"/>
                  <a:pt x="11546303" y="3531351"/>
                </a:cubicBezTo>
                <a:cubicBezTo>
                  <a:pt x="11516538" y="3531351"/>
                  <a:pt x="11492725" y="3525199"/>
                  <a:pt x="11474866" y="3512896"/>
                </a:cubicBezTo>
                <a:cubicBezTo>
                  <a:pt x="11457006" y="3500593"/>
                  <a:pt x="11443115" y="3480154"/>
                  <a:pt x="11433194" y="3451579"/>
                </a:cubicBezTo>
                <a:lnTo>
                  <a:pt x="11192688" y="3474201"/>
                </a:lnTo>
                <a:cubicBezTo>
                  <a:pt x="11206579" y="3534923"/>
                  <a:pt x="11238030" y="3581754"/>
                  <a:pt x="11287045" y="3614695"/>
                </a:cubicBezTo>
                <a:cubicBezTo>
                  <a:pt x="11336059" y="3647635"/>
                  <a:pt x="11418311" y="3664106"/>
                  <a:pt x="11533802" y="3664106"/>
                </a:cubicBezTo>
                <a:cubicBezTo>
                  <a:pt x="11615558" y="3664106"/>
                  <a:pt x="11680150" y="3653897"/>
                  <a:pt x="11727576" y="3633480"/>
                </a:cubicBezTo>
                <a:cubicBezTo>
                  <a:pt x="11775002" y="3613062"/>
                  <a:pt x="11809729" y="3585607"/>
                  <a:pt x="11831756" y="3551113"/>
                </a:cubicBezTo>
                <a:cubicBezTo>
                  <a:pt x="11853782" y="3516619"/>
                  <a:pt x="11864796" y="3481134"/>
                  <a:pt x="11864796" y="3444659"/>
                </a:cubicBezTo>
                <a:cubicBezTo>
                  <a:pt x="11864796" y="3408580"/>
                  <a:pt x="11854378" y="3375475"/>
                  <a:pt x="11833542" y="3345344"/>
                </a:cubicBezTo>
                <a:cubicBezTo>
                  <a:pt x="11812706" y="3315212"/>
                  <a:pt x="11782642" y="3292018"/>
                  <a:pt x="11743352" y="3275762"/>
                </a:cubicBezTo>
                <a:cubicBezTo>
                  <a:pt x="11704061" y="3259506"/>
                  <a:pt x="11644133" y="3246820"/>
                  <a:pt x="11563567" y="3237704"/>
                </a:cubicBezTo>
                <a:cubicBezTo>
                  <a:pt x="11510386" y="3231360"/>
                  <a:pt x="11475858" y="3224226"/>
                  <a:pt x="11459983" y="3216301"/>
                </a:cubicBezTo>
                <a:cubicBezTo>
                  <a:pt x="11444108" y="3208376"/>
                  <a:pt x="11436171" y="3196686"/>
                  <a:pt x="11436171" y="3181233"/>
                </a:cubicBezTo>
                <a:cubicBezTo>
                  <a:pt x="11436171" y="3167361"/>
                  <a:pt x="11442421" y="3155571"/>
                  <a:pt x="11454923" y="3145863"/>
                </a:cubicBezTo>
                <a:cubicBezTo>
                  <a:pt x="11467424" y="3136155"/>
                  <a:pt x="11487367" y="3131301"/>
                  <a:pt x="11514752" y="3131301"/>
                </a:cubicBezTo>
                <a:cubicBezTo>
                  <a:pt x="11541740" y="3131301"/>
                  <a:pt x="11564758" y="3137651"/>
                  <a:pt x="11583808" y="3150351"/>
                </a:cubicBezTo>
                <a:cubicBezTo>
                  <a:pt x="11597699" y="3159876"/>
                  <a:pt x="11607621" y="3174759"/>
                  <a:pt x="11613574" y="3194999"/>
                </a:cubicBezTo>
                <a:lnTo>
                  <a:pt x="11843364" y="3172378"/>
                </a:lnTo>
                <a:cubicBezTo>
                  <a:pt x="11827490" y="3131103"/>
                  <a:pt x="11807547" y="3098360"/>
                  <a:pt x="11783535" y="3074151"/>
                </a:cubicBezTo>
                <a:cubicBezTo>
                  <a:pt x="11759524" y="3049942"/>
                  <a:pt x="11729561" y="3032082"/>
                  <a:pt x="11693643" y="3020573"/>
                </a:cubicBezTo>
                <a:cubicBezTo>
                  <a:pt x="11657726" y="3009064"/>
                  <a:pt x="11602064" y="3003309"/>
                  <a:pt x="11526658" y="3003309"/>
                </a:cubicBezTo>
                <a:close/>
                <a:moveTo>
                  <a:pt x="10752752" y="3003309"/>
                </a:moveTo>
                <a:cubicBezTo>
                  <a:pt x="10641230" y="3003309"/>
                  <a:pt x="10553819" y="3033868"/>
                  <a:pt x="10490517" y="3094987"/>
                </a:cubicBezTo>
                <a:cubicBezTo>
                  <a:pt x="10427215" y="3156106"/>
                  <a:pt x="10395564" y="3236076"/>
                  <a:pt x="10395564" y="3334898"/>
                </a:cubicBezTo>
                <a:cubicBezTo>
                  <a:pt x="10395564" y="3404351"/>
                  <a:pt x="10411340" y="3464775"/>
                  <a:pt x="10442892" y="3516171"/>
                </a:cubicBezTo>
                <a:cubicBezTo>
                  <a:pt x="10474443" y="3567566"/>
                  <a:pt x="10514230" y="3605071"/>
                  <a:pt x="10562252" y="3628685"/>
                </a:cubicBezTo>
                <a:cubicBezTo>
                  <a:pt x="10610273" y="3652299"/>
                  <a:pt x="10676155" y="3664106"/>
                  <a:pt x="10759896" y="3664106"/>
                </a:cubicBezTo>
                <a:cubicBezTo>
                  <a:pt x="10856336" y="3664106"/>
                  <a:pt x="10930354" y="3650314"/>
                  <a:pt x="10981947" y="3622731"/>
                </a:cubicBezTo>
                <a:cubicBezTo>
                  <a:pt x="11033540" y="3595149"/>
                  <a:pt x="11077594" y="3549607"/>
                  <a:pt x="11114106" y="3486107"/>
                </a:cubicBezTo>
                <a:lnTo>
                  <a:pt x="10875386" y="3464081"/>
                </a:lnTo>
                <a:cubicBezTo>
                  <a:pt x="10860305" y="3483131"/>
                  <a:pt x="10846216" y="3496426"/>
                  <a:pt x="10833119" y="3503967"/>
                </a:cubicBezTo>
                <a:cubicBezTo>
                  <a:pt x="10811688" y="3515873"/>
                  <a:pt x="10789066" y="3521826"/>
                  <a:pt x="10765253" y="3521826"/>
                </a:cubicBezTo>
                <a:cubicBezTo>
                  <a:pt x="10727550" y="3521826"/>
                  <a:pt x="10696991" y="3508134"/>
                  <a:pt x="10673575" y="3480749"/>
                </a:cubicBezTo>
                <a:cubicBezTo>
                  <a:pt x="10656906" y="3461699"/>
                  <a:pt x="10646390" y="3432728"/>
                  <a:pt x="10642024" y="3393834"/>
                </a:cubicBezTo>
                <a:lnTo>
                  <a:pt x="11127799" y="3393834"/>
                </a:lnTo>
                <a:lnTo>
                  <a:pt x="11127799" y="3366450"/>
                </a:lnTo>
                <a:cubicBezTo>
                  <a:pt x="11127799" y="3283106"/>
                  <a:pt x="11114106" y="3215438"/>
                  <a:pt x="11086722" y="3163448"/>
                </a:cubicBezTo>
                <a:cubicBezTo>
                  <a:pt x="11059338" y="3111457"/>
                  <a:pt x="11019452" y="3071770"/>
                  <a:pt x="10967064" y="3044386"/>
                </a:cubicBezTo>
                <a:cubicBezTo>
                  <a:pt x="10914677" y="3017001"/>
                  <a:pt x="10843239" y="3003309"/>
                  <a:pt x="10752752" y="3003309"/>
                </a:cubicBezTo>
                <a:close/>
                <a:moveTo>
                  <a:pt x="9522836" y="3003309"/>
                </a:moveTo>
                <a:cubicBezTo>
                  <a:pt x="9477592" y="3003309"/>
                  <a:pt x="9435523" y="3006682"/>
                  <a:pt x="9396630" y="3013429"/>
                </a:cubicBezTo>
                <a:cubicBezTo>
                  <a:pt x="9357736" y="3020176"/>
                  <a:pt x="9327177" y="3029701"/>
                  <a:pt x="9304952" y="3042004"/>
                </a:cubicBezTo>
                <a:cubicBezTo>
                  <a:pt x="9273996" y="3059070"/>
                  <a:pt x="9250282" y="3079211"/>
                  <a:pt x="9233812" y="3102429"/>
                </a:cubicBezTo>
                <a:cubicBezTo>
                  <a:pt x="9217341" y="3125646"/>
                  <a:pt x="9204741" y="3157495"/>
                  <a:pt x="9196010" y="3197976"/>
                </a:cubicBezTo>
                <a:lnTo>
                  <a:pt x="9427586" y="3222384"/>
                </a:lnTo>
                <a:cubicBezTo>
                  <a:pt x="9437111" y="3194999"/>
                  <a:pt x="9449613" y="3176346"/>
                  <a:pt x="9465091" y="3166425"/>
                </a:cubicBezTo>
                <a:cubicBezTo>
                  <a:pt x="9484934" y="3153724"/>
                  <a:pt x="9514700" y="3147374"/>
                  <a:pt x="9554388" y="3147374"/>
                </a:cubicBezTo>
                <a:cubicBezTo>
                  <a:pt x="9585344" y="3147374"/>
                  <a:pt x="9606973" y="3153328"/>
                  <a:pt x="9619277" y="3165234"/>
                </a:cubicBezTo>
                <a:cubicBezTo>
                  <a:pt x="9631580" y="3177140"/>
                  <a:pt x="9637731" y="3197976"/>
                  <a:pt x="9637731" y="3227742"/>
                </a:cubicBezTo>
                <a:cubicBezTo>
                  <a:pt x="9607569" y="3239648"/>
                  <a:pt x="9578994" y="3249272"/>
                  <a:pt x="9552006" y="3256614"/>
                </a:cubicBezTo>
                <a:cubicBezTo>
                  <a:pt x="9525019" y="3263957"/>
                  <a:pt x="9466083" y="3276756"/>
                  <a:pt x="9375199" y="3295012"/>
                </a:cubicBezTo>
                <a:cubicBezTo>
                  <a:pt x="9299396" y="3310093"/>
                  <a:pt x="9247405" y="3333112"/>
                  <a:pt x="9219227" y="3364068"/>
                </a:cubicBezTo>
                <a:cubicBezTo>
                  <a:pt x="9191049" y="3395025"/>
                  <a:pt x="9176960" y="3434513"/>
                  <a:pt x="9176960" y="3482535"/>
                </a:cubicBezTo>
                <a:cubicBezTo>
                  <a:pt x="9176960" y="3533732"/>
                  <a:pt x="9196505" y="3576793"/>
                  <a:pt x="9235598" y="3611718"/>
                </a:cubicBezTo>
                <a:cubicBezTo>
                  <a:pt x="9274690" y="3646643"/>
                  <a:pt x="9331939" y="3664106"/>
                  <a:pt x="9407346" y="3664106"/>
                </a:cubicBezTo>
                <a:cubicBezTo>
                  <a:pt x="9464098" y="3664106"/>
                  <a:pt x="9513906" y="3655374"/>
                  <a:pt x="9556769" y="3637912"/>
                </a:cubicBezTo>
                <a:cubicBezTo>
                  <a:pt x="9588122" y="3624815"/>
                  <a:pt x="9619674" y="3602987"/>
                  <a:pt x="9651424" y="3572428"/>
                </a:cubicBezTo>
                <a:cubicBezTo>
                  <a:pt x="9654202" y="3590684"/>
                  <a:pt x="9656980" y="3604078"/>
                  <a:pt x="9659758" y="3612611"/>
                </a:cubicBezTo>
                <a:cubicBezTo>
                  <a:pt x="9662536" y="3621144"/>
                  <a:pt x="9668489" y="3633546"/>
                  <a:pt x="9677617" y="3649818"/>
                </a:cubicBezTo>
                <a:lnTo>
                  <a:pt x="9905027" y="3649818"/>
                </a:lnTo>
                <a:cubicBezTo>
                  <a:pt x="9892328" y="3623624"/>
                  <a:pt x="9884091" y="3602094"/>
                  <a:pt x="9880321" y="3585227"/>
                </a:cubicBezTo>
                <a:cubicBezTo>
                  <a:pt x="9876551" y="3568360"/>
                  <a:pt x="9874666" y="3545043"/>
                  <a:pt x="9874666" y="3515278"/>
                </a:cubicBezTo>
                <a:lnTo>
                  <a:pt x="9874666" y="3236076"/>
                </a:lnTo>
                <a:cubicBezTo>
                  <a:pt x="9874666" y="3206311"/>
                  <a:pt x="9868713" y="3175056"/>
                  <a:pt x="9856806" y="3142314"/>
                </a:cubicBezTo>
                <a:cubicBezTo>
                  <a:pt x="9844900" y="3109572"/>
                  <a:pt x="9828629" y="3084271"/>
                  <a:pt x="9807991" y="3066412"/>
                </a:cubicBezTo>
                <a:cubicBezTo>
                  <a:pt x="9778622" y="3040615"/>
                  <a:pt x="9741911" y="3023649"/>
                  <a:pt x="9697858" y="3015513"/>
                </a:cubicBezTo>
                <a:cubicBezTo>
                  <a:pt x="9653805" y="3007377"/>
                  <a:pt x="9595464" y="3003309"/>
                  <a:pt x="9522836" y="3003309"/>
                </a:cubicBezTo>
                <a:close/>
                <a:moveTo>
                  <a:pt x="7533302" y="3003309"/>
                </a:moveTo>
                <a:cubicBezTo>
                  <a:pt x="7490440" y="3003309"/>
                  <a:pt x="7451347" y="3012635"/>
                  <a:pt x="7416025" y="3031288"/>
                </a:cubicBezTo>
                <a:cubicBezTo>
                  <a:pt x="7389832" y="3045179"/>
                  <a:pt x="7361058" y="3071770"/>
                  <a:pt x="7329705" y="3111060"/>
                </a:cubicBezTo>
                <a:lnTo>
                  <a:pt x="7329705" y="3017596"/>
                </a:lnTo>
                <a:lnTo>
                  <a:pt x="7102891" y="3017596"/>
                </a:lnTo>
                <a:lnTo>
                  <a:pt x="7102891" y="3890324"/>
                </a:lnTo>
                <a:lnTo>
                  <a:pt x="7347565" y="3890324"/>
                </a:lnTo>
                <a:lnTo>
                  <a:pt x="7347565" y="3588501"/>
                </a:lnTo>
                <a:cubicBezTo>
                  <a:pt x="7371774" y="3613504"/>
                  <a:pt x="7399257" y="3632356"/>
                  <a:pt x="7430015" y="3645056"/>
                </a:cubicBezTo>
                <a:cubicBezTo>
                  <a:pt x="7460773" y="3657756"/>
                  <a:pt x="7494805" y="3664106"/>
                  <a:pt x="7532111" y="3664106"/>
                </a:cubicBezTo>
                <a:cubicBezTo>
                  <a:pt x="7609105" y="3664106"/>
                  <a:pt x="7672803" y="3636424"/>
                  <a:pt x="7723207" y="3581060"/>
                </a:cubicBezTo>
                <a:cubicBezTo>
                  <a:pt x="7773610" y="3525695"/>
                  <a:pt x="7798811" y="3445428"/>
                  <a:pt x="7798811" y="3340256"/>
                </a:cubicBezTo>
                <a:cubicBezTo>
                  <a:pt x="7798811" y="3245006"/>
                  <a:pt x="7775694" y="3165036"/>
                  <a:pt x="7729457" y="3100345"/>
                </a:cubicBezTo>
                <a:cubicBezTo>
                  <a:pt x="7683221" y="3035654"/>
                  <a:pt x="7617836" y="3003309"/>
                  <a:pt x="7533302" y="3003309"/>
                </a:cubicBezTo>
                <a:close/>
                <a:moveTo>
                  <a:pt x="6623665" y="3003309"/>
                </a:moveTo>
                <a:cubicBezTo>
                  <a:pt x="6512936" y="3003309"/>
                  <a:pt x="6425028" y="3034563"/>
                  <a:pt x="6359941" y="3097071"/>
                </a:cubicBezTo>
                <a:cubicBezTo>
                  <a:pt x="6294854" y="3159578"/>
                  <a:pt x="6262310" y="3239053"/>
                  <a:pt x="6262310" y="3335493"/>
                </a:cubicBezTo>
                <a:cubicBezTo>
                  <a:pt x="6262310" y="3439078"/>
                  <a:pt x="6300807" y="3522818"/>
                  <a:pt x="6377800" y="3586715"/>
                </a:cubicBezTo>
                <a:cubicBezTo>
                  <a:pt x="6440507" y="3638309"/>
                  <a:pt x="6522660" y="3664106"/>
                  <a:pt x="6624260" y="3664106"/>
                </a:cubicBezTo>
                <a:cubicBezTo>
                  <a:pt x="6738163" y="3664106"/>
                  <a:pt x="6827361" y="3633050"/>
                  <a:pt x="6891853" y="3570939"/>
                </a:cubicBezTo>
                <a:cubicBezTo>
                  <a:pt x="6956345" y="3508828"/>
                  <a:pt x="6988591" y="3429156"/>
                  <a:pt x="6988591" y="3331921"/>
                </a:cubicBezTo>
                <a:cubicBezTo>
                  <a:pt x="6988591" y="3245403"/>
                  <a:pt x="6962596" y="3172576"/>
                  <a:pt x="6910605" y="3113442"/>
                </a:cubicBezTo>
                <a:cubicBezTo>
                  <a:pt x="6845914" y="3040020"/>
                  <a:pt x="6750268" y="3003309"/>
                  <a:pt x="6623665" y="3003309"/>
                </a:cubicBezTo>
                <a:close/>
                <a:moveTo>
                  <a:pt x="2893437" y="3003309"/>
                </a:moveTo>
                <a:cubicBezTo>
                  <a:pt x="2848193" y="3003309"/>
                  <a:pt x="2806125" y="3006682"/>
                  <a:pt x="2767231" y="3013429"/>
                </a:cubicBezTo>
                <a:cubicBezTo>
                  <a:pt x="2728336" y="3020176"/>
                  <a:pt x="2697778" y="3029701"/>
                  <a:pt x="2675552" y="3042004"/>
                </a:cubicBezTo>
                <a:cubicBezTo>
                  <a:pt x="2644596" y="3059070"/>
                  <a:pt x="2620883" y="3079211"/>
                  <a:pt x="2604413" y="3102429"/>
                </a:cubicBezTo>
                <a:cubicBezTo>
                  <a:pt x="2587942" y="3125646"/>
                  <a:pt x="2575341" y="3157495"/>
                  <a:pt x="2566611" y="3197976"/>
                </a:cubicBezTo>
                <a:lnTo>
                  <a:pt x="2798187" y="3222384"/>
                </a:lnTo>
                <a:cubicBezTo>
                  <a:pt x="2807712" y="3194999"/>
                  <a:pt x="2820214" y="3176346"/>
                  <a:pt x="2835692" y="3166425"/>
                </a:cubicBezTo>
                <a:cubicBezTo>
                  <a:pt x="2855535" y="3153724"/>
                  <a:pt x="2885301" y="3147374"/>
                  <a:pt x="2924989" y="3147374"/>
                </a:cubicBezTo>
                <a:cubicBezTo>
                  <a:pt x="2955945" y="3147374"/>
                  <a:pt x="2977575" y="3153328"/>
                  <a:pt x="2989877" y="3165234"/>
                </a:cubicBezTo>
                <a:cubicBezTo>
                  <a:pt x="3002181" y="3177140"/>
                  <a:pt x="3008332" y="3197976"/>
                  <a:pt x="3008332" y="3227742"/>
                </a:cubicBezTo>
                <a:cubicBezTo>
                  <a:pt x="2978170" y="3239648"/>
                  <a:pt x="2949595" y="3249272"/>
                  <a:pt x="2922607" y="3256614"/>
                </a:cubicBezTo>
                <a:cubicBezTo>
                  <a:pt x="2895620" y="3263957"/>
                  <a:pt x="2836684" y="3276756"/>
                  <a:pt x="2745799" y="3295012"/>
                </a:cubicBezTo>
                <a:cubicBezTo>
                  <a:pt x="2669996" y="3310093"/>
                  <a:pt x="2618005" y="3333112"/>
                  <a:pt x="2589827" y="3364068"/>
                </a:cubicBezTo>
                <a:cubicBezTo>
                  <a:pt x="2561650" y="3395025"/>
                  <a:pt x="2547560" y="3434513"/>
                  <a:pt x="2547560" y="3482535"/>
                </a:cubicBezTo>
                <a:cubicBezTo>
                  <a:pt x="2547560" y="3533732"/>
                  <a:pt x="2567106" y="3576793"/>
                  <a:pt x="2606199" y="3611718"/>
                </a:cubicBezTo>
                <a:cubicBezTo>
                  <a:pt x="2645291" y="3646643"/>
                  <a:pt x="2702540" y="3664106"/>
                  <a:pt x="2777946" y="3664106"/>
                </a:cubicBezTo>
                <a:cubicBezTo>
                  <a:pt x="2834700" y="3664106"/>
                  <a:pt x="2884507" y="3655374"/>
                  <a:pt x="2927370" y="3637912"/>
                </a:cubicBezTo>
                <a:cubicBezTo>
                  <a:pt x="2958723" y="3624815"/>
                  <a:pt x="2990275" y="3602987"/>
                  <a:pt x="3022024" y="3572428"/>
                </a:cubicBezTo>
                <a:cubicBezTo>
                  <a:pt x="3024803" y="3590684"/>
                  <a:pt x="3027581" y="3604078"/>
                  <a:pt x="3030359" y="3612611"/>
                </a:cubicBezTo>
                <a:cubicBezTo>
                  <a:pt x="3033137" y="3621144"/>
                  <a:pt x="3039090" y="3633546"/>
                  <a:pt x="3048218" y="3649818"/>
                </a:cubicBezTo>
                <a:lnTo>
                  <a:pt x="3275628" y="3649818"/>
                </a:lnTo>
                <a:cubicBezTo>
                  <a:pt x="3262927" y="3623624"/>
                  <a:pt x="3254693" y="3602094"/>
                  <a:pt x="3250922" y="3585227"/>
                </a:cubicBezTo>
                <a:cubicBezTo>
                  <a:pt x="3247152" y="3568360"/>
                  <a:pt x="3245267" y="3545043"/>
                  <a:pt x="3245267" y="3515278"/>
                </a:cubicBezTo>
                <a:lnTo>
                  <a:pt x="3245267" y="3236076"/>
                </a:lnTo>
                <a:cubicBezTo>
                  <a:pt x="3245267" y="3206311"/>
                  <a:pt x="3239313" y="3175056"/>
                  <a:pt x="3227407" y="3142314"/>
                </a:cubicBezTo>
                <a:cubicBezTo>
                  <a:pt x="3215501" y="3109572"/>
                  <a:pt x="3199229" y="3084271"/>
                  <a:pt x="3178592" y="3066412"/>
                </a:cubicBezTo>
                <a:cubicBezTo>
                  <a:pt x="3149223" y="3040615"/>
                  <a:pt x="3112512" y="3023649"/>
                  <a:pt x="3068459" y="3015513"/>
                </a:cubicBezTo>
                <a:cubicBezTo>
                  <a:pt x="3024406" y="3007377"/>
                  <a:pt x="2966065" y="3003309"/>
                  <a:pt x="2893437" y="3003309"/>
                </a:cubicBezTo>
                <a:close/>
                <a:moveTo>
                  <a:pt x="1551603" y="3003309"/>
                </a:moveTo>
                <a:cubicBezTo>
                  <a:pt x="1440081" y="3003309"/>
                  <a:pt x="1352669" y="3033868"/>
                  <a:pt x="1289367" y="3094987"/>
                </a:cubicBezTo>
                <a:cubicBezTo>
                  <a:pt x="1226066" y="3156106"/>
                  <a:pt x="1194415" y="3236076"/>
                  <a:pt x="1194415" y="3334898"/>
                </a:cubicBezTo>
                <a:cubicBezTo>
                  <a:pt x="1194415" y="3404351"/>
                  <a:pt x="1210191" y="3464775"/>
                  <a:pt x="1241742" y="3516171"/>
                </a:cubicBezTo>
                <a:cubicBezTo>
                  <a:pt x="1273294" y="3567566"/>
                  <a:pt x="1313081" y="3605071"/>
                  <a:pt x="1361102" y="3628685"/>
                </a:cubicBezTo>
                <a:cubicBezTo>
                  <a:pt x="1409124" y="3652299"/>
                  <a:pt x="1475005" y="3664106"/>
                  <a:pt x="1558746" y="3664106"/>
                </a:cubicBezTo>
                <a:cubicBezTo>
                  <a:pt x="1655187" y="3664106"/>
                  <a:pt x="1729204" y="3650314"/>
                  <a:pt x="1780798" y="3622731"/>
                </a:cubicBezTo>
                <a:cubicBezTo>
                  <a:pt x="1832392" y="3595149"/>
                  <a:pt x="1876445" y="3549607"/>
                  <a:pt x="1912957" y="3486107"/>
                </a:cubicBezTo>
                <a:lnTo>
                  <a:pt x="1674237" y="3464081"/>
                </a:lnTo>
                <a:cubicBezTo>
                  <a:pt x="1659156" y="3483131"/>
                  <a:pt x="1645066" y="3496426"/>
                  <a:pt x="1631970" y="3503967"/>
                </a:cubicBezTo>
                <a:cubicBezTo>
                  <a:pt x="1610539" y="3515873"/>
                  <a:pt x="1587917" y="3521826"/>
                  <a:pt x="1564104" y="3521826"/>
                </a:cubicBezTo>
                <a:cubicBezTo>
                  <a:pt x="1526401" y="3521826"/>
                  <a:pt x="1495842" y="3508134"/>
                  <a:pt x="1472426" y="3480749"/>
                </a:cubicBezTo>
                <a:cubicBezTo>
                  <a:pt x="1455757" y="3461699"/>
                  <a:pt x="1445240" y="3432728"/>
                  <a:pt x="1440874" y="3393834"/>
                </a:cubicBezTo>
                <a:lnTo>
                  <a:pt x="1926649" y="3393834"/>
                </a:lnTo>
                <a:lnTo>
                  <a:pt x="1926649" y="3366450"/>
                </a:lnTo>
                <a:cubicBezTo>
                  <a:pt x="1926649" y="3283106"/>
                  <a:pt x="1912957" y="3215438"/>
                  <a:pt x="1885573" y="3163448"/>
                </a:cubicBezTo>
                <a:cubicBezTo>
                  <a:pt x="1858188" y="3111457"/>
                  <a:pt x="1818302" y="3071770"/>
                  <a:pt x="1765915" y="3044386"/>
                </a:cubicBezTo>
                <a:cubicBezTo>
                  <a:pt x="1713528" y="3017001"/>
                  <a:pt x="1642090" y="3003309"/>
                  <a:pt x="1551603" y="3003309"/>
                </a:cubicBezTo>
                <a:close/>
                <a:moveTo>
                  <a:pt x="591363" y="2953303"/>
                </a:moveTo>
                <a:lnTo>
                  <a:pt x="709831" y="2953303"/>
                </a:lnTo>
                <a:cubicBezTo>
                  <a:pt x="759043" y="2953303"/>
                  <a:pt x="792579" y="2960843"/>
                  <a:pt x="810438" y="2975925"/>
                </a:cubicBezTo>
                <a:cubicBezTo>
                  <a:pt x="828298" y="2991006"/>
                  <a:pt x="837227" y="3012635"/>
                  <a:pt x="837227" y="3040813"/>
                </a:cubicBezTo>
                <a:cubicBezTo>
                  <a:pt x="837227" y="3059863"/>
                  <a:pt x="831572" y="3076731"/>
                  <a:pt x="820261" y="3091415"/>
                </a:cubicBezTo>
                <a:cubicBezTo>
                  <a:pt x="808950" y="3106099"/>
                  <a:pt x="794365" y="3115228"/>
                  <a:pt x="776506" y="3118799"/>
                </a:cubicBezTo>
                <a:cubicBezTo>
                  <a:pt x="741184" y="3126737"/>
                  <a:pt x="717371" y="3130706"/>
                  <a:pt x="705068" y="3130706"/>
                </a:cubicBezTo>
                <a:lnTo>
                  <a:pt x="591363" y="3130706"/>
                </a:lnTo>
                <a:close/>
                <a:moveTo>
                  <a:pt x="10024685" y="2777090"/>
                </a:moveTo>
                <a:lnTo>
                  <a:pt x="10024685" y="3649818"/>
                </a:lnTo>
                <a:lnTo>
                  <a:pt x="10267572" y="3649818"/>
                </a:lnTo>
                <a:lnTo>
                  <a:pt x="10267572" y="2777090"/>
                </a:lnTo>
                <a:close/>
                <a:moveTo>
                  <a:pt x="5482450" y="2777090"/>
                </a:moveTo>
                <a:lnTo>
                  <a:pt x="5482450" y="3649818"/>
                </a:lnTo>
                <a:lnTo>
                  <a:pt x="5724743" y="3649818"/>
                </a:lnTo>
                <a:lnTo>
                  <a:pt x="5724743" y="3346209"/>
                </a:lnTo>
                <a:cubicBezTo>
                  <a:pt x="5724743" y="3288662"/>
                  <a:pt x="5733871" y="3248776"/>
                  <a:pt x="5752127" y="3226551"/>
                </a:cubicBezTo>
                <a:cubicBezTo>
                  <a:pt x="5770383" y="3204326"/>
                  <a:pt x="5794196" y="3193213"/>
                  <a:pt x="5823565" y="3193213"/>
                </a:cubicBezTo>
                <a:cubicBezTo>
                  <a:pt x="5850156" y="3193213"/>
                  <a:pt x="5870793" y="3201449"/>
                  <a:pt x="5885477" y="3217919"/>
                </a:cubicBezTo>
                <a:cubicBezTo>
                  <a:pt x="5900162" y="3234389"/>
                  <a:pt x="5907504" y="3262468"/>
                  <a:pt x="5907504" y="3302156"/>
                </a:cubicBezTo>
                <a:lnTo>
                  <a:pt x="5907504" y="3649818"/>
                </a:lnTo>
                <a:lnTo>
                  <a:pt x="6150986" y="3649818"/>
                </a:lnTo>
                <a:lnTo>
                  <a:pt x="6150986" y="3247982"/>
                </a:lnTo>
                <a:cubicBezTo>
                  <a:pt x="6150986" y="3165036"/>
                  <a:pt x="6132036" y="3103520"/>
                  <a:pt x="6094134" y="3063435"/>
                </a:cubicBezTo>
                <a:cubicBezTo>
                  <a:pt x="6056233" y="3023351"/>
                  <a:pt x="6004341" y="3003309"/>
                  <a:pt x="5938460" y="3003309"/>
                </a:cubicBezTo>
                <a:cubicBezTo>
                  <a:pt x="5894010" y="3003309"/>
                  <a:pt x="5855513" y="3010651"/>
                  <a:pt x="5822969" y="3025335"/>
                </a:cubicBezTo>
                <a:cubicBezTo>
                  <a:pt x="5790426" y="3040020"/>
                  <a:pt x="5757684" y="3064428"/>
                  <a:pt x="5724743" y="3098559"/>
                </a:cubicBezTo>
                <a:lnTo>
                  <a:pt x="5724743" y="2777090"/>
                </a:lnTo>
                <a:close/>
                <a:moveTo>
                  <a:pt x="3804861" y="2777090"/>
                </a:moveTo>
                <a:lnTo>
                  <a:pt x="3804861" y="3649818"/>
                </a:lnTo>
                <a:lnTo>
                  <a:pt x="4047748" y="3649818"/>
                </a:lnTo>
                <a:lnTo>
                  <a:pt x="4047748" y="2777090"/>
                </a:lnTo>
                <a:close/>
                <a:moveTo>
                  <a:pt x="3395881" y="2777090"/>
                </a:moveTo>
                <a:lnTo>
                  <a:pt x="3395881" y="2941992"/>
                </a:lnTo>
                <a:lnTo>
                  <a:pt x="3638173" y="2941992"/>
                </a:lnTo>
                <a:lnTo>
                  <a:pt x="3638173" y="2777090"/>
                </a:lnTo>
                <a:close/>
                <a:moveTo>
                  <a:pt x="2326699" y="2777090"/>
                </a:moveTo>
                <a:lnTo>
                  <a:pt x="2083812" y="2901510"/>
                </a:lnTo>
                <a:lnTo>
                  <a:pt x="2083812" y="3017596"/>
                </a:lnTo>
                <a:lnTo>
                  <a:pt x="1994515" y="3017596"/>
                </a:lnTo>
                <a:lnTo>
                  <a:pt x="1994515" y="3194999"/>
                </a:lnTo>
                <a:lnTo>
                  <a:pt x="2083812" y="3194999"/>
                </a:lnTo>
                <a:lnTo>
                  <a:pt x="2083812" y="3417367"/>
                </a:lnTo>
                <a:cubicBezTo>
                  <a:pt x="2083812" y="3487918"/>
                  <a:pt x="2090658" y="3538949"/>
                  <a:pt x="2104350" y="3570460"/>
                </a:cubicBezTo>
                <a:cubicBezTo>
                  <a:pt x="2118042" y="3601972"/>
                  <a:pt x="2139176" y="3625457"/>
                  <a:pt x="2167751" y="3640916"/>
                </a:cubicBezTo>
                <a:cubicBezTo>
                  <a:pt x="2196326" y="3656376"/>
                  <a:pt x="2240776" y="3664106"/>
                  <a:pt x="2301101" y="3664106"/>
                </a:cubicBezTo>
                <a:cubicBezTo>
                  <a:pt x="2353092" y="3664106"/>
                  <a:pt x="2409051" y="3657557"/>
                  <a:pt x="2468979" y="3644460"/>
                </a:cubicBezTo>
                <a:lnTo>
                  <a:pt x="2451120" y="3477205"/>
                </a:lnTo>
                <a:cubicBezTo>
                  <a:pt x="2418973" y="3487506"/>
                  <a:pt x="2393970" y="3492656"/>
                  <a:pt x="2376111" y="3492656"/>
                </a:cubicBezTo>
                <a:cubicBezTo>
                  <a:pt x="2356267" y="3492656"/>
                  <a:pt x="2342376" y="3485921"/>
                  <a:pt x="2334438" y="3472452"/>
                </a:cubicBezTo>
                <a:cubicBezTo>
                  <a:pt x="2329279" y="3463740"/>
                  <a:pt x="2326699" y="3445917"/>
                  <a:pt x="2326699" y="3418986"/>
                </a:cubicBezTo>
                <a:lnTo>
                  <a:pt x="2326699" y="3194999"/>
                </a:lnTo>
                <a:lnTo>
                  <a:pt x="2460049" y="3194999"/>
                </a:lnTo>
                <a:lnTo>
                  <a:pt x="2460049" y="3017596"/>
                </a:lnTo>
                <a:lnTo>
                  <a:pt x="2326699" y="3017596"/>
                </a:lnTo>
                <a:close/>
                <a:moveTo>
                  <a:pt x="320496" y="2777090"/>
                </a:moveTo>
                <a:lnTo>
                  <a:pt x="320496" y="3649818"/>
                </a:lnTo>
                <a:lnTo>
                  <a:pt x="591363" y="3649818"/>
                </a:lnTo>
                <a:lnTo>
                  <a:pt x="591363" y="3295607"/>
                </a:lnTo>
                <a:lnTo>
                  <a:pt x="615176" y="3295607"/>
                </a:lnTo>
                <a:cubicBezTo>
                  <a:pt x="639782" y="3295607"/>
                  <a:pt x="661809" y="3302354"/>
                  <a:pt x="681256" y="3315848"/>
                </a:cubicBezTo>
                <a:cubicBezTo>
                  <a:pt x="695543" y="3326167"/>
                  <a:pt x="711815" y="3348590"/>
                  <a:pt x="730071" y="3383118"/>
                </a:cubicBezTo>
                <a:lnTo>
                  <a:pt x="874220" y="3649818"/>
                </a:lnTo>
                <a:lnTo>
                  <a:pt x="1178937" y="3649818"/>
                </a:lnTo>
                <a:lnTo>
                  <a:pt x="1048340" y="3396931"/>
                </a:lnTo>
                <a:cubicBezTo>
                  <a:pt x="1041996" y="3384219"/>
                  <a:pt x="1029405" y="3366144"/>
                  <a:pt x="1010566" y="3342707"/>
                </a:cubicBezTo>
                <a:cubicBezTo>
                  <a:pt x="991726" y="3319269"/>
                  <a:pt x="977349" y="3303976"/>
                  <a:pt x="967433" y="3296826"/>
                </a:cubicBezTo>
                <a:cubicBezTo>
                  <a:pt x="952755" y="3286104"/>
                  <a:pt x="929355" y="3275379"/>
                  <a:pt x="897233" y="3264651"/>
                </a:cubicBezTo>
                <a:cubicBezTo>
                  <a:pt x="937342" y="3255523"/>
                  <a:pt x="968912" y="3244014"/>
                  <a:pt x="991943" y="3230123"/>
                </a:cubicBezTo>
                <a:cubicBezTo>
                  <a:pt x="1028078" y="3208295"/>
                  <a:pt x="1056470" y="3179819"/>
                  <a:pt x="1077120" y="3144696"/>
                </a:cubicBezTo>
                <a:cubicBezTo>
                  <a:pt x="1097770" y="3109572"/>
                  <a:pt x="1108095" y="3067801"/>
                  <a:pt x="1108095" y="3019382"/>
                </a:cubicBezTo>
                <a:cubicBezTo>
                  <a:pt x="1108095" y="2963820"/>
                  <a:pt x="1094601" y="2916691"/>
                  <a:pt x="1067613" y="2877996"/>
                </a:cubicBezTo>
                <a:cubicBezTo>
                  <a:pt x="1040626" y="2839300"/>
                  <a:pt x="1005105" y="2812809"/>
                  <a:pt x="961052" y="2798521"/>
                </a:cubicBezTo>
                <a:cubicBezTo>
                  <a:pt x="916999" y="2784234"/>
                  <a:pt x="853301" y="2777090"/>
                  <a:pt x="769957" y="2777090"/>
                </a:cubicBezTo>
                <a:close/>
                <a:moveTo>
                  <a:pt x="8703091" y="2762207"/>
                </a:moveTo>
                <a:cubicBezTo>
                  <a:pt x="8612206" y="2762207"/>
                  <a:pt x="8540670" y="2773617"/>
                  <a:pt x="8488480" y="2796438"/>
                </a:cubicBezTo>
                <a:cubicBezTo>
                  <a:pt x="8436292" y="2819258"/>
                  <a:pt x="8397200" y="2850611"/>
                  <a:pt x="8371204" y="2890497"/>
                </a:cubicBezTo>
                <a:cubicBezTo>
                  <a:pt x="8345209" y="2930383"/>
                  <a:pt x="8332211" y="2972750"/>
                  <a:pt x="8332211" y="3017596"/>
                </a:cubicBezTo>
                <a:cubicBezTo>
                  <a:pt x="8332211" y="3085859"/>
                  <a:pt x="8357612" y="3142017"/>
                  <a:pt x="8408411" y="3186070"/>
                </a:cubicBezTo>
                <a:cubicBezTo>
                  <a:pt x="8458814" y="3230123"/>
                  <a:pt x="8543150" y="3265445"/>
                  <a:pt x="8661419" y="3292035"/>
                </a:cubicBezTo>
                <a:cubicBezTo>
                  <a:pt x="8733650" y="3307910"/>
                  <a:pt x="8779688" y="3324778"/>
                  <a:pt x="8799531" y="3342637"/>
                </a:cubicBezTo>
                <a:cubicBezTo>
                  <a:pt x="8819375" y="3360496"/>
                  <a:pt x="8829297" y="3380737"/>
                  <a:pt x="8829297" y="3403359"/>
                </a:cubicBezTo>
                <a:cubicBezTo>
                  <a:pt x="8829297" y="3427171"/>
                  <a:pt x="8818879" y="3448106"/>
                  <a:pt x="8798043" y="3466164"/>
                </a:cubicBezTo>
                <a:cubicBezTo>
                  <a:pt x="8777207" y="3484222"/>
                  <a:pt x="8747541" y="3493251"/>
                  <a:pt x="8709044" y="3493251"/>
                </a:cubicBezTo>
                <a:cubicBezTo>
                  <a:pt x="8657450" y="3493251"/>
                  <a:pt x="8617763" y="3475590"/>
                  <a:pt x="8589981" y="3440268"/>
                </a:cubicBezTo>
                <a:cubicBezTo>
                  <a:pt x="8572916" y="3418440"/>
                  <a:pt x="8561605" y="3386690"/>
                  <a:pt x="8556049" y="3345018"/>
                </a:cubicBezTo>
                <a:lnTo>
                  <a:pt x="8299469" y="3361092"/>
                </a:lnTo>
                <a:cubicBezTo>
                  <a:pt x="8307010" y="3449198"/>
                  <a:pt x="8339355" y="3521826"/>
                  <a:pt x="8396505" y="3578976"/>
                </a:cubicBezTo>
                <a:cubicBezTo>
                  <a:pt x="8453655" y="3636126"/>
                  <a:pt x="8556446" y="3664701"/>
                  <a:pt x="8704877" y="3664701"/>
                </a:cubicBezTo>
                <a:cubicBezTo>
                  <a:pt x="8789411" y="3664701"/>
                  <a:pt x="8859460" y="3652497"/>
                  <a:pt x="8915022" y="3628089"/>
                </a:cubicBezTo>
                <a:cubicBezTo>
                  <a:pt x="8970584" y="3603681"/>
                  <a:pt x="9013844" y="3567863"/>
                  <a:pt x="9044800" y="3520635"/>
                </a:cubicBezTo>
                <a:cubicBezTo>
                  <a:pt x="9075756" y="3473407"/>
                  <a:pt x="9091235" y="3421813"/>
                  <a:pt x="9091235" y="3365854"/>
                </a:cubicBezTo>
                <a:cubicBezTo>
                  <a:pt x="9091235" y="3318229"/>
                  <a:pt x="9079626" y="3275168"/>
                  <a:pt x="9056409" y="3236671"/>
                </a:cubicBezTo>
                <a:cubicBezTo>
                  <a:pt x="9033192" y="3198174"/>
                  <a:pt x="8996084" y="3165928"/>
                  <a:pt x="8945085" y="3139933"/>
                </a:cubicBezTo>
                <a:cubicBezTo>
                  <a:pt x="8894087" y="3113938"/>
                  <a:pt x="8809652" y="3088240"/>
                  <a:pt x="8691780" y="3062840"/>
                </a:cubicBezTo>
                <a:cubicBezTo>
                  <a:pt x="8644155" y="3052918"/>
                  <a:pt x="8613992" y="3042203"/>
                  <a:pt x="8601292" y="3030693"/>
                </a:cubicBezTo>
                <a:cubicBezTo>
                  <a:pt x="8588196" y="3019581"/>
                  <a:pt x="8581647" y="3007079"/>
                  <a:pt x="8581647" y="2993188"/>
                </a:cubicBezTo>
                <a:cubicBezTo>
                  <a:pt x="8581647" y="2974139"/>
                  <a:pt x="8589584" y="2957966"/>
                  <a:pt x="8605460" y="2944670"/>
                </a:cubicBezTo>
                <a:cubicBezTo>
                  <a:pt x="8621335" y="2931375"/>
                  <a:pt x="8644948" y="2924728"/>
                  <a:pt x="8676302" y="2924728"/>
                </a:cubicBezTo>
                <a:cubicBezTo>
                  <a:pt x="8714402" y="2924728"/>
                  <a:pt x="8744267" y="2933657"/>
                  <a:pt x="8765896" y="2951517"/>
                </a:cubicBezTo>
                <a:cubicBezTo>
                  <a:pt x="8787526" y="2969376"/>
                  <a:pt x="8801714" y="2997951"/>
                  <a:pt x="8808461" y="3037242"/>
                </a:cubicBezTo>
                <a:lnTo>
                  <a:pt x="9062660" y="3022359"/>
                </a:lnTo>
                <a:cubicBezTo>
                  <a:pt x="9051547" y="2931871"/>
                  <a:pt x="9016721" y="2865891"/>
                  <a:pt x="8958182" y="2824417"/>
                </a:cubicBezTo>
                <a:cubicBezTo>
                  <a:pt x="8899643" y="2782944"/>
                  <a:pt x="8814613" y="2762207"/>
                  <a:pt x="8703091" y="2762207"/>
                </a:cubicBezTo>
                <a:close/>
                <a:moveTo>
                  <a:pt x="4978817" y="2762207"/>
                </a:moveTo>
                <a:cubicBezTo>
                  <a:pt x="4887932" y="2762207"/>
                  <a:pt x="4816395" y="2773617"/>
                  <a:pt x="4764206" y="2796438"/>
                </a:cubicBezTo>
                <a:cubicBezTo>
                  <a:pt x="4712018" y="2819258"/>
                  <a:pt x="4672925" y="2850611"/>
                  <a:pt x="4646930" y="2890497"/>
                </a:cubicBezTo>
                <a:cubicBezTo>
                  <a:pt x="4620935" y="2930383"/>
                  <a:pt x="4607937" y="2972750"/>
                  <a:pt x="4607937" y="3017596"/>
                </a:cubicBezTo>
                <a:cubicBezTo>
                  <a:pt x="4607937" y="3085859"/>
                  <a:pt x="4633337" y="3142017"/>
                  <a:pt x="4684137" y="3186070"/>
                </a:cubicBezTo>
                <a:cubicBezTo>
                  <a:pt x="4734540" y="3230123"/>
                  <a:pt x="4818876" y="3265445"/>
                  <a:pt x="4937144" y="3292035"/>
                </a:cubicBezTo>
                <a:cubicBezTo>
                  <a:pt x="5009376" y="3307910"/>
                  <a:pt x="5055414" y="3324778"/>
                  <a:pt x="5075257" y="3342637"/>
                </a:cubicBezTo>
                <a:cubicBezTo>
                  <a:pt x="5095101" y="3360496"/>
                  <a:pt x="5105022" y="3380737"/>
                  <a:pt x="5105022" y="3403359"/>
                </a:cubicBezTo>
                <a:cubicBezTo>
                  <a:pt x="5105022" y="3427171"/>
                  <a:pt x="5094604" y="3448106"/>
                  <a:pt x="5073769" y="3466164"/>
                </a:cubicBezTo>
                <a:cubicBezTo>
                  <a:pt x="5052932" y="3484222"/>
                  <a:pt x="5023266" y="3493251"/>
                  <a:pt x="4984770" y="3493251"/>
                </a:cubicBezTo>
                <a:cubicBezTo>
                  <a:pt x="4933176" y="3493251"/>
                  <a:pt x="4893488" y="3475590"/>
                  <a:pt x="4865707" y="3440268"/>
                </a:cubicBezTo>
                <a:cubicBezTo>
                  <a:pt x="4848642" y="3418440"/>
                  <a:pt x="4837331" y="3386690"/>
                  <a:pt x="4831774" y="3345018"/>
                </a:cubicBezTo>
                <a:lnTo>
                  <a:pt x="4575195" y="3361092"/>
                </a:lnTo>
                <a:cubicBezTo>
                  <a:pt x="4582735" y="3449198"/>
                  <a:pt x="4615080" y="3521826"/>
                  <a:pt x="4672231" y="3578976"/>
                </a:cubicBezTo>
                <a:cubicBezTo>
                  <a:pt x="4729381" y="3636126"/>
                  <a:pt x="4832171" y="3664701"/>
                  <a:pt x="4980603" y="3664701"/>
                </a:cubicBezTo>
                <a:cubicBezTo>
                  <a:pt x="5065136" y="3664701"/>
                  <a:pt x="5135185" y="3652497"/>
                  <a:pt x="5190747" y="3628089"/>
                </a:cubicBezTo>
                <a:cubicBezTo>
                  <a:pt x="5246310" y="3603681"/>
                  <a:pt x="5289569" y="3567863"/>
                  <a:pt x="5320525" y="3520635"/>
                </a:cubicBezTo>
                <a:cubicBezTo>
                  <a:pt x="5351482" y="3473407"/>
                  <a:pt x="5366960" y="3421813"/>
                  <a:pt x="5366960" y="3365854"/>
                </a:cubicBezTo>
                <a:cubicBezTo>
                  <a:pt x="5366960" y="3318229"/>
                  <a:pt x="5355351" y="3275168"/>
                  <a:pt x="5332134" y="3236671"/>
                </a:cubicBezTo>
                <a:cubicBezTo>
                  <a:pt x="5308917" y="3198174"/>
                  <a:pt x="5271809" y="3165928"/>
                  <a:pt x="5220811" y="3139933"/>
                </a:cubicBezTo>
                <a:cubicBezTo>
                  <a:pt x="5169812" y="3113938"/>
                  <a:pt x="5085377" y="3088240"/>
                  <a:pt x="4967505" y="3062840"/>
                </a:cubicBezTo>
                <a:cubicBezTo>
                  <a:pt x="4919881" y="3052918"/>
                  <a:pt x="4889719" y="3042203"/>
                  <a:pt x="4877019" y="3030693"/>
                </a:cubicBezTo>
                <a:cubicBezTo>
                  <a:pt x="4863921" y="3019581"/>
                  <a:pt x="4857373" y="3007079"/>
                  <a:pt x="4857373" y="2993188"/>
                </a:cubicBezTo>
                <a:cubicBezTo>
                  <a:pt x="4857373" y="2974139"/>
                  <a:pt x="4865310" y="2957966"/>
                  <a:pt x="4881185" y="2944670"/>
                </a:cubicBezTo>
                <a:cubicBezTo>
                  <a:pt x="4897060" y="2931375"/>
                  <a:pt x="4920674" y="2924728"/>
                  <a:pt x="4952028" y="2924728"/>
                </a:cubicBezTo>
                <a:cubicBezTo>
                  <a:pt x="4990128" y="2924728"/>
                  <a:pt x="5019992" y="2933657"/>
                  <a:pt x="5041622" y="2951517"/>
                </a:cubicBezTo>
                <a:cubicBezTo>
                  <a:pt x="5063252" y="2969376"/>
                  <a:pt x="5077440" y="2997951"/>
                  <a:pt x="5084187" y="3037242"/>
                </a:cubicBezTo>
                <a:lnTo>
                  <a:pt x="5338385" y="3022359"/>
                </a:lnTo>
                <a:cubicBezTo>
                  <a:pt x="5327272" y="2931871"/>
                  <a:pt x="5292446" y="2865891"/>
                  <a:pt x="5233908" y="2824417"/>
                </a:cubicBezTo>
                <a:cubicBezTo>
                  <a:pt x="5175369" y="2782944"/>
                  <a:pt x="5090338" y="2762207"/>
                  <a:pt x="4978817" y="276220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24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Different Ways To Decorate An Elegant Luxury Dining Table – Jennifer  Furniture">
            <a:extLst>
              <a:ext uri="{FF2B5EF4-FFF2-40B4-BE49-F238E27FC236}">
                <a16:creationId xmlns:a16="http://schemas.microsoft.com/office/drawing/2014/main" id="{4441E5A1-F2DF-C2E2-E0CA-9BFD73A6D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48213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D372E-EC65-76EA-7763-563AACC6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Different Ways To Decorate An Elegant Luxury Dining Table – Jennifer  Furniture">
            <a:extLst>
              <a:ext uri="{FF2B5EF4-FFF2-40B4-BE49-F238E27FC236}">
                <a16:creationId xmlns:a16="http://schemas.microsoft.com/office/drawing/2014/main" id="{C33D16DD-D149-65DA-ADD9-38EAC039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Different Ways To Decorate An Elegant Luxury Dining Table – Jennifer  Furniture">
            <a:extLst>
              <a:ext uri="{FF2B5EF4-FFF2-40B4-BE49-F238E27FC236}">
                <a16:creationId xmlns:a16="http://schemas.microsoft.com/office/drawing/2014/main" id="{5C37B0AA-08CD-8E73-B9D3-5EEF0ADFD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0" y="-381000"/>
            <a:ext cx="60960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FEE49E-C698-A164-A421-01C4DE4DEF2E}"/>
              </a:ext>
            </a:extLst>
          </p:cNvPr>
          <p:cNvSpPr txBox="1"/>
          <p:nvPr/>
        </p:nvSpPr>
        <p:spPr>
          <a:xfrm>
            <a:off x="101600" y="243512"/>
            <a:ext cx="58039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Top 4: Item_24_FUR </a:t>
            </a: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Luxury Dining Table Set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Category: Furniture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Observation: This "Furniture" item, being a top expenditure, strongly indicates a high-value furniture piece, such as a luxury dining table set or a commercial-grade seating arrangement. Furniture typically involves less frequent but high-cost purchases, and this item's ranking suggests a significant investment in store or restaurant aesthetics/functionality.</a:t>
            </a:r>
          </a:p>
        </p:txBody>
      </p:sp>
    </p:spTree>
    <p:extLst>
      <p:ext uri="{BB962C8B-B14F-4D97-AF65-F5344CB8AC3E}">
        <p14:creationId xmlns:p14="http://schemas.microsoft.com/office/powerpoint/2010/main" val="3797303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A1BF8-6937-0FD3-F86E-4A6F2F04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970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58D5F-5294-FC73-8E47-43B1FB45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B8B81-5F9B-7DE3-93DA-6F0D6D4F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C9B198-2F62-7874-1D47-5E106DD67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50000"/>
          <a:stretch>
            <a:fillRect/>
          </a:stretch>
        </p:blipFill>
        <p:spPr>
          <a:xfrm>
            <a:off x="0" y="0"/>
            <a:ext cx="6096000" cy="6855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55FCBF-7AFA-E802-8F1B-9422ABC6A08B}"/>
              </a:ext>
            </a:extLst>
          </p:cNvPr>
          <p:cNvSpPr txBox="1"/>
          <p:nvPr/>
        </p:nvSpPr>
        <p:spPr>
          <a:xfrm>
            <a:off x="101600" y="243512"/>
            <a:ext cx="58039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Top 5: Item_23_BUT (Artisan Sausages Bulk Pack)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Category: Butchers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Observation: Another "Butchers" item making it to the top 5, this likely represents a specialty or artisan meat product, such as a large bulk order of gourmet sausages or a specific cut of poultry. Its high expenditure, while slightly less than the "Premium Aged Beef Cut," suggests consistent demand or a high unit cost for a more specialized offering within the butcher's category.</a:t>
            </a:r>
          </a:p>
        </p:txBody>
      </p:sp>
    </p:spTree>
    <p:extLst>
      <p:ext uri="{BB962C8B-B14F-4D97-AF65-F5344CB8AC3E}">
        <p14:creationId xmlns:p14="http://schemas.microsoft.com/office/powerpoint/2010/main" val="1701593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EEC25-7433-A4E5-4740-8B70868A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2"/>
            <a:ext cx="12192000" cy="68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612A9-A553-7E5F-052C-146F132E0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9CA7123-2A7B-E11A-842B-BD0F18671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DAE3E2-0F91-2B36-9A7B-BE3E0A98CA3D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637731" y="3349781"/>
                </a:moveTo>
                <a:lnTo>
                  <a:pt x="9637731" y="3388476"/>
                </a:lnTo>
                <a:cubicBezTo>
                  <a:pt x="9637731" y="3418638"/>
                  <a:pt x="9632870" y="3443145"/>
                  <a:pt x="9623146" y="3461997"/>
                </a:cubicBezTo>
                <a:cubicBezTo>
                  <a:pt x="9613423" y="3480849"/>
                  <a:pt x="9596953" y="3496823"/>
                  <a:pt x="9573735" y="3509920"/>
                </a:cubicBezTo>
                <a:cubicBezTo>
                  <a:pt x="9550518" y="3523017"/>
                  <a:pt x="9525416" y="3529565"/>
                  <a:pt x="9498428" y="3529565"/>
                </a:cubicBezTo>
                <a:cubicBezTo>
                  <a:pt x="9472632" y="3529565"/>
                  <a:pt x="9453085" y="3523513"/>
                  <a:pt x="9439790" y="3511408"/>
                </a:cubicBezTo>
                <a:cubicBezTo>
                  <a:pt x="9426495" y="3499303"/>
                  <a:pt x="9419847" y="3483726"/>
                  <a:pt x="9419847" y="3464676"/>
                </a:cubicBezTo>
                <a:cubicBezTo>
                  <a:pt x="9419847" y="3448007"/>
                  <a:pt x="9426594" y="3433124"/>
                  <a:pt x="9440088" y="3420028"/>
                </a:cubicBezTo>
                <a:cubicBezTo>
                  <a:pt x="9453185" y="3407328"/>
                  <a:pt x="9484339" y="3394429"/>
                  <a:pt x="9533552" y="3381332"/>
                </a:cubicBezTo>
                <a:cubicBezTo>
                  <a:pt x="9569668" y="3372204"/>
                  <a:pt x="9604394" y="3361687"/>
                  <a:pt x="9637731" y="3349781"/>
                </a:cubicBezTo>
                <a:close/>
                <a:moveTo>
                  <a:pt x="3008332" y="3349781"/>
                </a:moveTo>
                <a:lnTo>
                  <a:pt x="3008332" y="3388476"/>
                </a:lnTo>
                <a:cubicBezTo>
                  <a:pt x="3008332" y="3418638"/>
                  <a:pt x="3003471" y="3443145"/>
                  <a:pt x="2993747" y="3461997"/>
                </a:cubicBezTo>
                <a:cubicBezTo>
                  <a:pt x="2984023" y="3480849"/>
                  <a:pt x="2967553" y="3496823"/>
                  <a:pt x="2944336" y="3509920"/>
                </a:cubicBezTo>
                <a:cubicBezTo>
                  <a:pt x="2921119" y="3523017"/>
                  <a:pt x="2896016" y="3529565"/>
                  <a:pt x="2869029" y="3529565"/>
                </a:cubicBezTo>
                <a:cubicBezTo>
                  <a:pt x="2843232" y="3529565"/>
                  <a:pt x="2823686" y="3523513"/>
                  <a:pt x="2810391" y="3511408"/>
                </a:cubicBezTo>
                <a:cubicBezTo>
                  <a:pt x="2797096" y="3499303"/>
                  <a:pt x="2790448" y="3483726"/>
                  <a:pt x="2790448" y="3464676"/>
                </a:cubicBezTo>
                <a:cubicBezTo>
                  <a:pt x="2790448" y="3448007"/>
                  <a:pt x="2797195" y="3433124"/>
                  <a:pt x="2810688" y="3420028"/>
                </a:cubicBezTo>
                <a:cubicBezTo>
                  <a:pt x="2823786" y="3407328"/>
                  <a:pt x="2854940" y="3394429"/>
                  <a:pt x="2904152" y="3381332"/>
                </a:cubicBezTo>
                <a:cubicBezTo>
                  <a:pt x="2940268" y="3372204"/>
                  <a:pt x="2974995" y="3361687"/>
                  <a:pt x="3008332" y="3349781"/>
                </a:cubicBezTo>
                <a:close/>
                <a:moveTo>
                  <a:pt x="7454125" y="3181307"/>
                </a:moveTo>
                <a:cubicBezTo>
                  <a:pt x="7482700" y="3181307"/>
                  <a:pt x="7506910" y="3193313"/>
                  <a:pt x="7526754" y="3217324"/>
                </a:cubicBezTo>
                <a:cubicBezTo>
                  <a:pt x="7546597" y="3241335"/>
                  <a:pt x="7556519" y="3278938"/>
                  <a:pt x="7556519" y="3330135"/>
                </a:cubicBezTo>
                <a:cubicBezTo>
                  <a:pt x="7556519" y="3385698"/>
                  <a:pt x="7546994" y="3425088"/>
                  <a:pt x="7527944" y="3448305"/>
                </a:cubicBezTo>
                <a:cubicBezTo>
                  <a:pt x="7508894" y="3471522"/>
                  <a:pt x="7485280" y="3483131"/>
                  <a:pt x="7457102" y="3483131"/>
                </a:cubicBezTo>
                <a:cubicBezTo>
                  <a:pt x="7424955" y="3483131"/>
                  <a:pt x="7398364" y="3471026"/>
                  <a:pt x="7377330" y="3446817"/>
                </a:cubicBezTo>
                <a:cubicBezTo>
                  <a:pt x="7356296" y="3422607"/>
                  <a:pt x="7345779" y="3385499"/>
                  <a:pt x="7345779" y="3335493"/>
                </a:cubicBezTo>
                <a:cubicBezTo>
                  <a:pt x="7345779" y="3281122"/>
                  <a:pt x="7356097" y="3241831"/>
                  <a:pt x="7376735" y="3217621"/>
                </a:cubicBezTo>
                <a:cubicBezTo>
                  <a:pt x="7397373" y="3193412"/>
                  <a:pt x="7423169" y="3181307"/>
                  <a:pt x="7454125" y="3181307"/>
                </a:cubicBezTo>
                <a:close/>
                <a:moveTo>
                  <a:pt x="6627236" y="3169996"/>
                </a:moveTo>
                <a:cubicBezTo>
                  <a:pt x="6660574" y="3169996"/>
                  <a:pt x="6688554" y="3183391"/>
                  <a:pt x="6711175" y="3210180"/>
                </a:cubicBezTo>
                <a:cubicBezTo>
                  <a:pt x="6733797" y="3236969"/>
                  <a:pt x="6745108" y="3277748"/>
                  <a:pt x="6745108" y="3332517"/>
                </a:cubicBezTo>
                <a:cubicBezTo>
                  <a:pt x="6745108" y="3391254"/>
                  <a:pt x="6733897" y="3433918"/>
                  <a:pt x="6711473" y="3460509"/>
                </a:cubicBezTo>
                <a:cubicBezTo>
                  <a:pt x="6689049" y="3487099"/>
                  <a:pt x="6660376" y="3500395"/>
                  <a:pt x="6625450" y="3500395"/>
                </a:cubicBezTo>
                <a:cubicBezTo>
                  <a:pt x="6590922" y="3500395"/>
                  <a:pt x="6562248" y="3486901"/>
                  <a:pt x="6539428" y="3459913"/>
                </a:cubicBezTo>
                <a:cubicBezTo>
                  <a:pt x="6516608" y="3432926"/>
                  <a:pt x="6505197" y="3391254"/>
                  <a:pt x="6505197" y="3334898"/>
                </a:cubicBezTo>
                <a:cubicBezTo>
                  <a:pt x="6505197" y="3279336"/>
                  <a:pt x="6516707" y="3237961"/>
                  <a:pt x="6539725" y="3210775"/>
                </a:cubicBezTo>
                <a:cubicBezTo>
                  <a:pt x="6562744" y="3183589"/>
                  <a:pt x="6591915" y="3169996"/>
                  <a:pt x="6627236" y="3169996"/>
                </a:cubicBezTo>
                <a:close/>
                <a:moveTo>
                  <a:pt x="10762872" y="3146779"/>
                </a:moveTo>
                <a:cubicBezTo>
                  <a:pt x="10796210" y="3146779"/>
                  <a:pt x="10823097" y="3156899"/>
                  <a:pt x="10843537" y="3177140"/>
                </a:cubicBezTo>
                <a:cubicBezTo>
                  <a:pt x="10863976" y="3197381"/>
                  <a:pt x="10876577" y="3230917"/>
                  <a:pt x="10881339" y="3277748"/>
                </a:cubicBezTo>
                <a:lnTo>
                  <a:pt x="10642619" y="3277748"/>
                </a:lnTo>
                <a:cubicBezTo>
                  <a:pt x="10646587" y="3240045"/>
                  <a:pt x="10655915" y="3211668"/>
                  <a:pt x="10670599" y="3192618"/>
                </a:cubicBezTo>
                <a:cubicBezTo>
                  <a:pt x="10693617" y="3162059"/>
                  <a:pt x="10724376" y="3146779"/>
                  <a:pt x="10762872" y="3146779"/>
                </a:cubicBezTo>
                <a:close/>
                <a:moveTo>
                  <a:pt x="1561723" y="3146779"/>
                </a:moveTo>
                <a:cubicBezTo>
                  <a:pt x="1595060" y="3146779"/>
                  <a:pt x="1621949" y="3156899"/>
                  <a:pt x="1642388" y="3177140"/>
                </a:cubicBezTo>
                <a:cubicBezTo>
                  <a:pt x="1662827" y="3197381"/>
                  <a:pt x="1675427" y="3230917"/>
                  <a:pt x="1680190" y="3277748"/>
                </a:cubicBezTo>
                <a:lnTo>
                  <a:pt x="1441470" y="3277748"/>
                </a:lnTo>
                <a:cubicBezTo>
                  <a:pt x="1445439" y="3240045"/>
                  <a:pt x="1454765" y="3211668"/>
                  <a:pt x="1469449" y="3192618"/>
                </a:cubicBezTo>
                <a:cubicBezTo>
                  <a:pt x="1492468" y="3162059"/>
                  <a:pt x="1523226" y="3146779"/>
                  <a:pt x="1561723" y="3146779"/>
                </a:cubicBezTo>
                <a:close/>
                <a:moveTo>
                  <a:pt x="3395881" y="3017596"/>
                </a:moveTo>
                <a:lnTo>
                  <a:pt x="3395881" y="3649818"/>
                </a:lnTo>
                <a:lnTo>
                  <a:pt x="3638173" y="3649818"/>
                </a:lnTo>
                <a:lnTo>
                  <a:pt x="3638173" y="3017596"/>
                </a:lnTo>
                <a:close/>
                <a:moveTo>
                  <a:pt x="11526658" y="3003309"/>
                </a:moveTo>
                <a:cubicBezTo>
                  <a:pt x="11455221" y="3003309"/>
                  <a:pt x="11398269" y="3010743"/>
                  <a:pt x="11355803" y="3025610"/>
                </a:cubicBezTo>
                <a:cubicBezTo>
                  <a:pt x="11313337" y="3040477"/>
                  <a:pt x="11280000" y="3062977"/>
                  <a:pt x="11255791" y="3093108"/>
                </a:cubicBezTo>
                <a:cubicBezTo>
                  <a:pt x="11231582" y="3123239"/>
                  <a:pt x="11219477" y="3159123"/>
                  <a:pt x="11219477" y="3200757"/>
                </a:cubicBezTo>
                <a:cubicBezTo>
                  <a:pt x="11219477" y="3238820"/>
                  <a:pt x="11230689" y="3272719"/>
                  <a:pt x="11253112" y="3302454"/>
                </a:cubicBezTo>
                <a:cubicBezTo>
                  <a:pt x="11275535" y="3332188"/>
                  <a:pt x="11303118" y="3353300"/>
                  <a:pt x="11335860" y="3365789"/>
                </a:cubicBezTo>
                <a:cubicBezTo>
                  <a:pt x="11368603" y="3378278"/>
                  <a:pt x="11427042" y="3391856"/>
                  <a:pt x="11511180" y="3406522"/>
                </a:cubicBezTo>
                <a:cubicBezTo>
                  <a:pt x="11567536" y="3416431"/>
                  <a:pt x="11602263" y="3424753"/>
                  <a:pt x="11615360" y="3431487"/>
                </a:cubicBezTo>
                <a:cubicBezTo>
                  <a:pt x="11633615" y="3441000"/>
                  <a:pt x="11642744" y="3454475"/>
                  <a:pt x="11642744" y="3471913"/>
                </a:cubicBezTo>
                <a:cubicBezTo>
                  <a:pt x="11642744" y="3487366"/>
                  <a:pt x="11635799" y="3500243"/>
                  <a:pt x="11621908" y="3510543"/>
                </a:cubicBezTo>
                <a:cubicBezTo>
                  <a:pt x="11604049" y="3524415"/>
                  <a:pt x="11578847" y="3531351"/>
                  <a:pt x="11546303" y="3531351"/>
                </a:cubicBezTo>
                <a:cubicBezTo>
                  <a:pt x="11516538" y="3531351"/>
                  <a:pt x="11492725" y="3525199"/>
                  <a:pt x="11474866" y="3512896"/>
                </a:cubicBezTo>
                <a:cubicBezTo>
                  <a:pt x="11457006" y="3500593"/>
                  <a:pt x="11443115" y="3480154"/>
                  <a:pt x="11433194" y="3451579"/>
                </a:cubicBezTo>
                <a:lnTo>
                  <a:pt x="11192688" y="3474201"/>
                </a:lnTo>
                <a:cubicBezTo>
                  <a:pt x="11206579" y="3534923"/>
                  <a:pt x="11238030" y="3581754"/>
                  <a:pt x="11287045" y="3614695"/>
                </a:cubicBezTo>
                <a:cubicBezTo>
                  <a:pt x="11336059" y="3647635"/>
                  <a:pt x="11418311" y="3664106"/>
                  <a:pt x="11533802" y="3664106"/>
                </a:cubicBezTo>
                <a:cubicBezTo>
                  <a:pt x="11615558" y="3664106"/>
                  <a:pt x="11680150" y="3653897"/>
                  <a:pt x="11727576" y="3633480"/>
                </a:cubicBezTo>
                <a:cubicBezTo>
                  <a:pt x="11775002" y="3613062"/>
                  <a:pt x="11809729" y="3585607"/>
                  <a:pt x="11831756" y="3551113"/>
                </a:cubicBezTo>
                <a:cubicBezTo>
                  <a:pt x="11853782" y="3516619"/>
                  <a:pt x="11864796" y="3481134"/>
                  <a:pt x="11864796" y="3444659"/>
                </a:cubicBezTo>
                <a:cubicBezTo>
                  <a:pt x="11864796" y="3408580"/>
                  <a:pt x="11854378" y="3375475"/>
                  <a:pt x="11833542" y="3345344"/>
                </a:cubicBezTo>
                <a:cubicBezTo>
                  <a:pt x="11812706" y="3315212"/>
                  <a:pt x="11782642" y="3292018"/>
                  <a:pt x="11743352" y="3275762"/>
                </a:cubicBezTo>
                <a:cubicBezTo>
                  <a:pt x="11704061" y="3259506"/>
                  <a:pt x="11644133" y="3246820"/>
                  <a:pt x="11563567" y="3237704"/>
                </a:cubicBezTo>
                <a:cubicBezTo>
                  <a:pt x="11510386" y="3231360"/>
                  <a:pt x="11475858" y="3224226"/>
                  <a:pt x="11459983" y="3216301"/>
                </a:cubicBezTo>
                <a:cubicBezTo>
                  <a:pt x="11444108" y="3208376"/>
                  <a:pt x="11436171" y="3196686"/>
                  <a:pt x="11436171" y="3181233"/>
                </a:cubicBezTo>
                <a:cubicBezTo>
                  <a:pt x="11436171" y="3167361"/>
                  <a:pt x="11442421" y="3155571"/>
                  <a:pt x="11454923" y="3145863"/>
                </a:cubicBezTo>
                <a:cubicBezTo>
                  <a:pt x="11467424" y="3136155"/>
                  <a:pt x="11487367" y="3131301"/>
                  <a:pt x="11514752" y="3131301"/>
                </a:cubicBezTo>
                <a:cubicBezTo>
                  <a:pt x="11541740" y="3131301"/>
                  <a:pt x="11564758" y="3137651"/>
                  <a:pt x="11583808" y="3150351"/>
                </a:cubicBezTo>
                <a:cubicBezTo>
                  <a:pt x="11597699" y="3159876"/>
                  <a:pt x="11607621" y="3174759"/>
                  <a:pt x="11613574" y="3194999"/>
                </a:cubicBezTo>
                <a:lnTo>
                  <a:pt x="11843364" y="3172378"/>
                </a:lnTo>
                <a:cubicBezTo>
                  <a:pt x="11827490" y="3131103"/>
                  <a:pt x="11807547" y="3098360"/>
                  <a:pt x="11783535" y="3074151"/>
                </a:cubicBezTo>
                <a:cubicBezTo>
                  <a:pt x="11759524" y="3049942"/>
                  <a:pt x="11729561" y="3032082"/>
                  <a:pt x="11693643" y="3020573"/>
                </a:cubicBezTo>
                <a:cubicBezTo>
                  <a:pt x="11657726" y="3009064"/>
                  <a:pt x="11602064" y="3003309"/>
                  <a:pt x="11526658" y="3003309"/>
                </a:cubicBezTo>
                <a:close/>
                <a:moveTo>
                  <a:pt x="10752752" y="3003309"/>
                </a:moveTo>
                <a:cubicBezTo>
                  <a:pt x="10641230" y="3003309"/>
                  <a:pt x="10553819" y="3033868"/>
                  <a:pt x="10490517" y="3094987"/>
                </a:cubicBezTo>
                <a:cubicBezTo>
                  <a:pt x="10427215" y="3156106"/>
                  <a:pt x="10395564" y="3236076"/>
                  <a:pt x="10395564" y="3334898"/>
                </a:cubicBezTo>
                <a:cubicBezTo>
                  <a:pt x="10395564" y="3404351"/>
                  <a:pt x="10411340" y="3464775"/>
                  <a:pt x="10442892" y="3516171"/>
                </a:cubicBezTo>
                <a:cubicBezTo>
                  <a:pt x="10474443" y="3567566"/>
                  <a:pt x="10514230" y="3605071"/>
                  <a:pt x="10562252" y="3628685"/>
                </a:cubicBezTo>
                <a:cubicBezTo>
                  <a:pt x="10610273" y="3652299"/>
                  <a:pt x="10676155" y="3664106"/>
                  <a:pt x="10759896" y="3664106"/>
                </a:cubicBezTo>
                <a:cubicBezTo>
                  <a:pt x="10856336" y="3664106"/>
                  <a:pt x="10930354" y="3650314"/>
                  <a:pt x="10981947" y="3622731"/>
                </a:cubicBezTo>
                <a:cubicBezTo>
                  <a:pt x="11033540" y="3595149"/>
                  <a:pt x="11077594" y="3549607"/>
                  <a:pt x="11114106" y="3486107"/>
                </a:cubicBezTo>
                <a:lnTo>
                  <a:pt x="10875386" y="3464081"/>
                </a:lnTo>
                <a:cubicBezTo>
                  <a:pt x="10860305" y="3483131"/>
                  <a:pt x="10846216" y="3496426"/>
                  <a:pt x="10833119" y="3503967"/>
                </a:cubicBezTo>
                <a:cubicBezTo>
                  <a:pt x="10811688" y="3515873"/>
                  <a:pt x="10789066" y="3521826"/>
                  <a:pt x="10765253" y="3521826"/>
                </a:cubicBezTo>
                <a:cubicBezTo>
                  <a:pt x="10727550" y="3521826"/>
                  <a:pt x="10696991" y="3508134"/>
                  <a:pt x="10673575" y="3480749"/>
                </a:cubicBezTo>
                <a:cubicBezTo>
                  <a:pt x="10656906" y="3461699"/>
                  <a:pt x="10646390" y="3432728"/>
                  <a:pt x="10642024" y="3393834"/>
                </a:cubicBezTo>
                <a:lnTo>
                  <a:pt x="11127799" y="3393834"/>
                </a:lnTo>
                <a:lnTo>
                  <a:pt x="11127799" y="3366450"/>
                </a:lnTo>
                <a:cubicBezTo>
                  <a:pt x="11127799" y="3283106"/>
                  <a:pt x="11114106" y="3215438"/>
                  <a:pt x="11086722" y="3163448"/>
                </a:cubicBezTo>
                <a:cubicBezTo>
                  <a:pt x="11059338" y="3111457"/>
                  <a:pt x="11019452" y="3071770"/>
                  <a:pt x="10967064" y="3044386"/>
                </a:cubicBezTo>
                <a:cubicBezTo>
                  <a:pt x="10914677" y="3017001"/>
                  <a:pt x="10843239" y="3003309"/>
                  <a:pt x="10752752" y="3003309"/>
                </a:cubicBezTo>
                <a:close/>
                <a:moveTo>
                  <a:pt x="9522836" y="3003309"/>
                </a:moveTo>
                <a:cubicBezTo>
                  <a:pt x="9477592" y="3003309"/>
                  <a:pt x="9435523" y="3006682"/>
                  <a:pt x="9396630" y="3013429"/>
                </a:cubicBezTo>
                <a:cubicBezTo>
                  <a:pt x="9357736" y="3020176"/>
                  <a:pt x="9327177" y="3029701"/>
                  <a:pt x="9304952" y="3042004"/>
                </a:cubicBezTo>
                <a:cubicBezTo>
                  <a:pt x="9273996" y="3059070"/>
                  <a:pt x="9250282" y="3079211"/>
                  <a:pt x="9233812" y="3102429"/>
                </a:cubicBezTo>
                <a:cubicBezTo>
                  <a:pt x="9217341" y="3125646"/>
                  <a:pt x="9204741" y="3157495"/>
                  <a:pt x="9196010" y="3197976"/>
                </a:cubicBezTo>
                <a:lnTo>
                  <a:pt x="9427586" y="3222384"/>
                </a:lnTo>
                <a:cubicBezTo>
                  <a:pt x="9437111" y="3194999"/>
                  <a:pt x="9449613" y="3176346"/>
                  <a:pt x="9465091" y="3166425"/>
                </a:cubicBezTo>
                <a:cubicBezTo>
                  <a:pt x="9484934" y="3153724"/>
                  <a:pt x="9514700" y="3147374"/>
                  <a:pt x="9554388" y="3147374"/>
                </a:cubicBezTo>
                <a:cubicBezTo>
                  <a:pt x="9585344" y="3147374"/>
                  <a:pt x="9606973" y="3153328"/>
                  <a:pt x="9619277" y="3165234"/>
                </a:cubicBezTo>
                <a:cubicBezTo>
                  <a:pt x="9631580" y="3177140"/>
                  <a:pt x="9637731" y="3197976"/>
                  <a:pt x="9637731" y="3227742"/>
                </a:cubicBezTo>
                <a:cubicBezTo>
                  <a:pt x="9607569" y="3239648"/>
                  <a:pt x="9578994" y="3249272"/>
                  <a:pt x="9552006" y="3256614"/>
                </a:cubicBezTo>
                <a:cubicBezTo>
                  <a:pt x="9525019" y="3263957"/>
                  <a:pt x="9466083" y="3276756"/>
                  <a:pt x="9375199" y="3295012"/>
                </a:cubicBezTo>
                <a:cubicBezTo>
                  <a:pt x="9299396" y="3310093"/>
                  <a:pt x="9247405" y="3333112"/>
                  <a:pt x="9219227" y="3364068"/>
                </a:cubicBezTo>
                <a:cubicBezTo>
                  <a:pt x="9191049" y="3395025"/>
                  <a:pt x="9176960" y="3434513"/>
                  <a:pt x="9176960" y="3482535"/>
                </a:cubicBezTo>
                <a:cubicBezTo>
                  <a:pt x="9176960" y="3533732"/>
                  <a:pt x="9196505" y="3576793"/>
                  <a:pt x="9235598" y="3611718"/>
                </a:cubicBezTo>
                <a:cubicBezTo>
                  <a:pt x="9274690" y="3646643"/>
                  <a:pt x="9331939" y="3664106"/>
                  <a:pt x="9407346" y="3664106"/>
                </a:cubicBezTo>
                <a:cubicBezTo>
                  <a:pt x="9464098" y="3664106"/>
                  <a:pt x="9513906" y="3655374"/>
                  <a:pt x="9556769" y="3637912"/>
                </a:cubicBezTo>
                <a:cubicBezTo>
                  <a:pt x="9588122" y="3624815"/>
                  <a:pt x="9619674" y="3602987"/>
                  <a:pt x="9651424" y="3572428"/>
                </a:cubicBezTo>
                <a:cubicBezTo>
                  <a:pt x="9654202" y="3590684"/>
                  <a:pt x="9656980" y="3604078"/>
                  <a:pt x="9659758" y="3612611"/>
                </a:cubicBezTo>
                <a:cubicBezTo>
                  <a:pt x="9662536" y="3621144"/>
                  <a:pt x="9668489" y="3633546"/>
                  <a:pt x="9677617" y="3649818"/>
                </a:cubicBezTo>
                <a:lnTo>
                  <a:pt x="9905027" y="3649818"/>
                </a:lnTo>
                <a:cubicBezTo>
                  <a:pt x="9892328" y="3623624"/>
                  <a:pt x="9884091" y="3602094"/>
                  <a:pt x="9880321" y="3585227"/>
                </a:cubicBezTo>
                <a:cubicBezTo>
                  <a:pt x="9876551" y="3568360"/>
                  <a:pt x="9874666" y="3545043"/>
                  <a:pt x="9874666" y="3515278"/>
                </a:cubicBezTo>
                <a:lnTo>
                  <a:pt x="9874666" y="3236076"/>
                </a:lnTo>
                <a:cubicBezTo>
                  <a:pt x="9874666" y="3206311"/>
                  <a:pt x="9868713" y="3175056"/>
                  <a:pt x="9856806" y="3142314"/>
                </a:cubicBezTo>
                <a:cubicBezTo>
                  <a:pt x="9844900" y="3109572"/>
                  <a:pt x="9828629" y="3084271"/>
                  <a:pt x="9807991" y="3066412"/>
                </a:cubicBezTo>
                <a:cubicBezTo>
                  <a:pt x="9778622" y="3040615"/>
                  <a:pt x="9741911" y="3023649"/>
                  <a:pt x="9697858" y="3015513"/>
                </a:cubicBezTo>
                <a:cubicBezTo>
                  <a:pt x="9653805" y="3007377"/>
                  <a:pt x="9595464" y="3003309"/>
                  <a:pt x="9522836" y="3003309"/>
                </a:cubicBezTo>
                <a:close/>
                <a:moveTo>
                  <a:pt x="7533302" y="3003309"/>
                </a:moveTo>
                <a:cubicBezTo>
                  <a:pt x="7490440" y="3003309"/>
                  <a:pt x="7451347" y="3012635"/>
                  <a:pt x="7416025" y="3031288"/>
                </a:cubicBezTo>
                <a:cubicBezTo>
                  <a:pt x="7389832" y="3045179"/>
                  <a:pt x="7361058" y="3071770"/>
                  <a:pt x="7329705" y="3111060"/>
                </a:cubicBezTo>
                <a:lnTo>
                  <a:pt x="7329705" y="3017596"/>
                </a:lnTo>
                <a:lnTo>
                  <a:pt x="7102891" y="3017596"/>
                </a:lnTo>
                <a:lnTo>
                  <a:pt x="7102891" y="3890324"/>
                </a:lnTo>
                <a:lnTo>
                  <a:pt x="7347565" y="3890324"/>
                </a:lnTo>
                <a:lnTo>
                  <a:pt x="7347565" y="3588501"/>
                </a:lnTo>
                <a:cubicBezTo>
                  <a:pt x="7371774" y="3613504"/>
                  <a:pt x="7399257" y="3632356"/>
                  <a:pt x="7430015" y="3645056"/>
                </a:cubicBezTo>
                <a:cubicBezTo>
                  <a:pt x="7460773" y="3657756"/>
                  <a:pt x="7494805" y="3664106"/>
                  <a:pt x="7532111" y="3664106"/>
                </a:cubicBezTo>
                <a:cubicBezTo>
                  <a:pt x="7609105" y="3664106"/>
                  <a:pt x="7672803" y="3636424"/>
                  <a:pt x="7723207" y="3581060"/>
                </a:cubicBezTo>
                <a:cubicBezTo>
                  <a:pt x="7773610" y="3525695"/>
                  <a:pt x="7798811" y="3445428"/>
                  <a:pt x="7798811" y="3340256"/>
                </a:cubicBezTo>
                <a:cubicBezTo>
                  <a:pt x="7798811" y="3245006"/>
                  <a:pt x="7775694" y="3165036"/>
                  <a:pt x="7729457" y="3100345"/>
                </a:cubicBezTo>
                <a:cubicBezTo>
                  <a:pt x="7683221" y="3035654"/>
                  <a:pt x="7617836" y="3003309"/>
                  <a:pt x="7533302" y="3003309"/>
                </a:cubicBezTo>
                <a:close/>
                <a:moveTo>
                  <a:pt x="6623665" y="3003309"/>
                </a:moveTo>
                <a:cubicBezTo>
                  <a:pt x="6512936" y="3003309"/>
                  <a:pt x="6425028" y="3034563"/>
                  <a:pt x="6359941" y="3097071"/>
                </a:cubicBezTo>
                <a:cubicBezTo>
                  <a:pt x="6294854" y="3159578"/>
                  <a:pt x="6262310" y="3239053"/>
                  <a:pt x="6262310" y="3335493"/>
                </a:cubicBezTo>
                <a:cubicBezTo>
                  <a:pt x="6262310" y="3439078"/>
                  <a:pt x="6300807" y="3522818"/>
                  <a:pt x="6377800" y="3586715"/>
                </a:cubicBezTo>
                <a:cubicBezTo>
                  <a:pt x="6440507" y="3638309"/>
                  <a:pt x="6522660" y="3664106"/>
                  <a:pt x="6624260" y="3664106"/>
                </a:cubicBezTo>
                <a:cubicBezTo>
                  <a:pt x="6738163" y="3664106"/>
                  <a:pt x="6827361" y="3633050"/>
                  <a:pt x="6891853" y="3570939"/>
                </a:cubicBezTo>
                <a:cubicBezTo>
                  <a:pt x="6956345" y="3508828"/>
                  <a:pt x="6988591" y="3429156"/>
                  <a:pt x="6988591" y="3331921"/>
                </a:cubicBezTo>
                <a:cubicBezTo>
                  <a:pt x="6988591" y="3245403"/>
                  <a:pt x="6962596" y="3172576"/>
                  <a:pt x="6910605" y="3113442"/>
                </a:cubicBezTo>
                <a:cubicBezTo>
                  <a:pt x="6845914" y="3040020"/>
                  <a:pt x="6750268" y="3003309"/>
                  <a:pt x="6623665" y="3003309"/>
                </a:cubicBezTo>
                <a:close/>
                <a:moveTo>
                  <a:pt x="2893437" y="3003309"/>
                </a:moveTo>
                <a:cubicBezTo>
                  <a:pt x="2848193" y="3003309"/>
                  <a:pt x="2806125" y="3006682"/>
                  <a:pt x="2767231" y="3013429"/>
                </a:cubicBezTo>
                <a:cubicBezTo>
                  <a:pt x="2728336" y="3020176"/>
                  <a:pt x="2697778" y="3029701"/>
                  <a:pt x="2675552" y="3042004"/>
                </a:cubicBezTo>
                <a:cubicBezTo>
                  <a:pt x="2644596" y="3059070"/>
                  <a:pt x="2620883" y="3079211"/>
                  <a:pt x="2604413" y="3102429"/>
                </a:cubicBezTo>
                <a:cubicBezTo>
                  <a:pt x="2587942" y="3125646"/>
                  <a:pt x="2575341" y="3157495"/>
                  <a:pt x="2566611" y="3197976"/>
                </a:cubicBezTo>
                <a:lnTo>
                  <a:pt x="2798187" y="3222384"/>
                </a:lnTo>
                <a:cubicBezTo>
                  <a:pt x="2807712" y="3194999"/>
                  <a:pt x="2820214" y="3176346"/>
                  <a:pt x="2835692" y="3166425"/>
                </a:cubicBezTo>
                <a:cubicBezTo>
                  <a:pt x="2855535" y="3153724"/>
                  <a:pt x="2885301" y="3147374"/>
                  <a:pt x="2924989" y="3147374"/>
                </a:cubicBezTo>
                <a:cubicBezTo>
                  <a:pt x="2955945" y="3147374"/>
                  <a:pt x="2977575" y="3153328"/>
                  <a:pt x="2989877" y="3165234"/>
                </a:cubicBezTo>
                <a:cubicBezTo>
                  <a:pt x="3002181" y="3177140"/>
                  <a:pt x="3008332" y="3197976"/>
                  <a:pt x="3008332" y="3227742"/>
                </a:cubicBezTo>
                <a:cubicBezTo>
                  <a:pt x="2978170" y="3239648"/>
                  <a:pt x="2949595" y="3249272"/>
                  <a:pt x="2922607" y="3256614"/>
                </a:cubicBezTo>
                <a:cubicBezTo>
                  <a:pt x="2895620" y="3263957"/>
                  <a:pt x="2836684" y="3276756"/>
                  <a:pt x="2745799" y="3295012"/>
                </a:cubicBezTo>
                <a:cubicBezTo>
                  <a:pt x="2669996" y="3310093"/>
                  <a:pt x="2618005" y="3333112"/>
                  <a:pt x="2589827" y="3364068"/>
                </a:cubicBezTo>
                <a:cubicBezTo>
                  <a:pt x="2561650" y="3395025"/>
                  <a:pt x="2547560" y="3434513"/>
                  <a:pt x="2547560" y="3482535"/>
                </a:cubicBezTo>
                <a:cubicBezTo>
                  <a:pt x="2547560" y="3533732"/>
                  <a:pt x="2567106" y="3576793"/>
                  <a:pt x="2606199" y="3611718"/>
                </a:cubicBezTo>
                <a:cubicBezTo>
                  <a:pt x="2645291" y="3646643"/>
                  <a:pt x="2702540" y="3664106"/>
                  <a:pt x="2777946" y="3664106"/>
                </a:cubicBezTo>
                <a:cubicBezTo>
                  <a:pt x="2834700" y="3664106"/>
                  <a:pt x="2884507" y="3655374"/>
                  <a:pt x="2927370" y="3637912"/>
                </a:cubicBezTo>
                <a:cubicBezTo>
                  <a:pt x="2958723" y="3624815"/>
                  <a:pt x="2990275" y="3602987"/>
                  <a:pt x="3022024" y="3572428"/>
                </a:cubicBezTo>
                <a:cubicBezTo>
                  <a:pt x="3024803" y="3590684"/>
                  <a:pt x="3027581" y="3604078"/>
                  <a:pt x="3030359" y="3612611"/>
                </a:cubicBezTo>
                <a:cubicBezTo>
                  <a:pt x="3033137" y="3621144"/>
                  <a:pt x="3039090" y="3633546"/>
                  <a:pt x="3048218" y="3649818"/>
                </a:cubicBezTo>
                <a:lnTo>
                  <a:pt x="3275628" y="3649818"/>
                </a:lnTo>
                <a:cubicBezTo>
                  <a:pt x="3262927" y="3623624"/>
                  <a:pt x="3254693" y="3602094"/>
                  <a:pt x="3250922" y="3585227"/>
                </a:cubicBezTo>
                <a:cubicBezTo>
                  <a:pt x="3247152" y="3568360"/>
                  <a:pt x="3245267" y="3545043"/>
                  <a:pt x="3245267" y="3515278"/>
                </a:cubicBezTo>
                <a:lnTo>
                  <a:pt x="3245267" y="3236076"/>
                </a:lnTo>
                <a:cubicBezTo>
                  <a:pt x="3245267" y="3206311"/>
                  <a:pt x="3239313" y="3175056"/>
                  <a:pt x="3227407" y="3142314"/>
                </a:cubicBezTo>
                <a:cubicBezTo>
                  <a:pt x="3215501" y="3109572"/>
                  <a:pt x="3199229" y="3084271"/>
                  <a:pt x="3178592" y="3066412"/>
                </a:cubicBezTo>
                <a:cubicBezTo>
                  <a:pt x="3149223" y="3040615"/>
                  <a:pt x="3112512" y="3023649"/>
                  <a:pt x="3068459" y="3015513"/>
                </a:cubicBezTo>
                <a:cubicBezTo>
                  <a:pt x="3024406" y="3007377"/>
                  <a:pt x="2966065" y="3003309"/>
                  <a:pt x="2893437" y="3003309"/>
                </a:cubicBezTo>
                <a:close/>
                <a:moveTo>
                  <a:pt x="1551603" y="3003309"/>
                </a:moveTo>
                <a:cubicBezTo>
                  <a:pt x="1440081" y="3003309"/>
                  <a:pt x="1352669" y="3033868"/>
                  <a:pt x="1289367" y="3094987"/>
                </a:cubicBezTo>
                <a:cubicBezTo>
                  <a:pt x="1226066" y="3156106"/>
                  <a:pt x="1194415" y="3236076"/>
                  <a:pt x="1194415" y="3334898"/>
                </a:cubicBezTo>
                <a:cubicBezTo>
                  <a:pt x="1194415" y="3404351"/>
                  <a:pt x="1210191" y="3464775"/>
                  <a:pt x="1241742" y="3516171"/>
                </a:cubicBezTo>
                <a:cubicBezTo>
                  <a:pt x="1273294" y="3567566"/>
                  <a:pt x="1313081" y="3605071"/>
                  <a:pt x="1361102" y="3628685"/>
                </a:cubicBezTo>
                <a:cubicBezTo>
                  <a:pt x="1409124" y="3652299"/>
                  <a:pt x="1475005" y="3664106"/>
                  <a:pt x="1558746" y="3664106"/>
                </a:cubicBezTo>
                <a:cubicBezTo>
                  <a:pt x="1655187" y="3664106"/>
                  <a:pt x="1729204" y="3650314"/>
                  <a:pt x="1780798" y="3622731"/>
                </a:cubicBezTo>
                <a:cubicBezTo>
                  <a:pt x="1832392" y="3595149"/>
                  <a:pt x="1876445" y="3549607"/>
                  <a:pt x="1912957" y="3486107"/>
                </a:cubicBezTo>
                <a:lnTo>
                  <a:pt x="1674237" y="3464081"/>
                </a:lnTo>
                <a:cubicBezTo>
                  <a:pt x="1659156" y="3483131"/>
                  <a:pt x="1645066" y="3496426"/>
                  <a:pt x="1631970" y="3503967"/>
                </a:cubicBezTo>
                <a:cubicBezTo>
                  <a:pt x="1610539" y="3515873"/>
                  <a:pt x="1587917" y="3521826"/>
                  <a:pt x="1564104" y="3521826"/>
                </a:cubicBezTo>
                <a:cubicBezTo>
                  <a:pt x="1526401" y="3521826"/>
                  <a:pt x="1495842" y="3508134"/>
                  <a:pt x="1472426" y="3480749"/>
                </a:cubicBezTo>
                <a:cubicBezTo>
                  <a:pt x="1455757" y="3461699"/>
                  <a:pt x="1445240" y="3432728"/>
                  <a:pt x="1440874" y="3393834"/>
                </a:cubicBezTo>
                <a:lnTo>
                  <a:pt x="1926649" y="3393834"/>
                </a:lnTo>
                <a:lnTo>
                  <a:pt x="1926649" y="3366450"/>
                </a:lnTo>
                <a:cubicBezTo>
                  <a:pt x="1926649" y="3283106"/>
                  <a:pt x="1912957" y="3215438"/>
                  <a:pt x="1885573" y="3163448"/>
                </a:cubicBezTo>
                <a:cubicBezTo>
                  <a:pt x="1858188" y="3111457"/>
                  <a:pt x="1818302" y="3071770"/>
                  <a:pt x="1765915" y="3044386"/>
                </a:cubicBezTo>
                <a:cubicBezTo>
                  <a:pt x="1713528" y="3017001"/>
                  <a:pt x="1642090" y="3003309"/>
                  <a:pt x="1551603" y="3003309"/>
                </a:cubicBezTo>
                <a:close/>
                <a:moveTo>
                  <a:pt x="591363" y="2953303"/>
                </a:moveTo>
                <a:lnTo>
                  <a:pt x="709831" y="2953303"/>
                </a:lnTo>
                <a:cubicBezTo>
                  <a:pt x="759043" y="2953303"/>
                  <a:pt x="792579" y="2960843"/>
                  <a:pt x="810438" y="2975925"/>
                </a:cubicBezTo>
                <a:cubicBezTo>
                  <a:pt x="828298" y="2991006"/>
                  <a:pt x="837227" y="3012635"/>
                  <a:pt x="837227" y="3040813"/>
                </a:cubicBezTo>
                <a:cubicBezTo>
                  <a:pt x="837227" y="3059863"/>
                  <a:pt x="831572" y="3076731"/>
                  <a:pt x="820261" y="3091415"/>
                </a:cubicBezTo>
                <a:cubicBezTo>
                  <a:pt x="808950" y="3106099"/>
                  <a:pt x="794365" y="3115228"/>
                  <a:pt x="776506" y="3118799"/>
                </a:cubicBezTo>
                <a:cubicBezTo>
                  <a:pt x="741184" y="3126737"/>
                  <a:pt x="717371" y="3130706"/>
                  <a:pt x="705068" y="3130706"/>
                </a:cubicBezTo>
                <a:lnTo>
                  <a:pt x="591363" y="3130706"/>
                </a:lnTo>
                <a:close/>
                <a:moveTo>
                  <a:pt x="10024685" y="2777090"/>
                </a:moveTo>
                <a:lnTo>
                  <a:pt x="10024685" y="3649818"/>
                </a:lnTo>
                <a:lnTo>
                  <a:pt x="10267572" y="3649818"/>
                </a:lnTo>
                <a:lnTo>
                  <a:pt x="10267572" y="2777090"/>
                </a:lnTo>
                <a:close/>
                <a:moveTo>
                  <a:pt x="5482450" y="2777090"/>
                </a:moveTo>
                <a:lnTo>
                  <a:pt x="5482450" y="3649818"/>
                </a:lnTo>
                <a:lnTo>
                  <a:pt x="5724743" y="3649818"/>
                </a:lnTo>
                <a:lnTo>
                  <a:pt x="5724743" y="3346209"/>
                </a:lnTo>
                <a:cubicBezTo>
                  <a:pt x="5724743" y="3288662"/>
                  <a:pt x="5733871" y="3248776"/>
                  <a:pt x="5752127" y="3226551"/>
                </a:cubicBezTo>
                <a:cubicBezTo>
                  <a:pt x="5770383" y="3204326"/>
                  <a:pt x="5794196" y="3193213"/>
                  <a:pt x="5823565" y="3193213"/>
                </a:cubicBezTo>
                <a:cubicBezTo>
                  <a:pt x="5850156" y="3193213"/>
                  <a:pt x="5870793" y="3201449"/>
                  <a:pt x="5885477" y="3217919"/>
                </a:cubicBezTo>
                <a:cubicBezTo>
                  <a:pt x="5900162" y="3234389"/>
                  <a:pt x="5907504" y="3262468"/>
                  <a:pt x="5907504" y="3302156"/>
                </a:cubicBezTo>
                <a:lnTo>
                  <a:pt x="5907504" y="3649818"/>
                </a:lnTo>
                <a:lnTo>
                  <a:pt x="6150986" y="3649818"/>
                </a:lnTo>
                <a:lnTo>
                  <a:pt x="6150986" y="3247982"/>
                </a:lnTo>
                <a:cubicBezTo>
                  <a:pt x="6150986" y="3165036"/>
                  <a:pt x="6132036" y="3103520"/>
                  <a:pt x="6094134" y="3063435"/>
                </a:cubicBezTo>
                <a:cubicBezTo>
                  <a:pt x="6056233" y="3023351"/>
                  <a:pt x="6004341" y="3003309"/>
                  <a:pt x="5938460" y="3003309"/>
                </a:cubicBezTo>
                <a:cubicBezTo>
                  <a:pt x="5894010" y="3003309"/>
                  <a:pt x="5855513" y="3010651"/>
                  <a:pt x="5822969" y="3025335"/>
                </a:cubicBezTo>
                <a:cubicBezTo>
                  <a:pt x="5790426" y="3040020"/>
                  <a:pt x="5757684" y="3064428"/>
                  <a:pt x="5724743" y="3098559"/>
                </a:cubicBezTo>
                <a:lnTo>
                  <a:pt x="5724743" y="2777090"/>
                </a:lnTo>
                <a:close/>
                <a:moveTo>
                  <a:pt x="3804861" y="2777090"/>
                </a:moveTo>
                <a:lnTo>
                  <a:pt x="3804861" y="3649818"/>
                </a:lnTo>
                <a:lnTo>
                  <a:pt x="4047748" y="3649818"/>
                </a:lnTo>
                <a:lnTo>
                  <a:pt x="4047748" y="2777090"/>
                </a:lnTo>
                <a:close/>
                <a:moveTo>
                  <a:pt x="3395881" y="2777090"/>
                </a:moveTo>
                <a:lnTo>
                  <a:pt x="3395881" y="2941992"/>
                </a:lnTo>
                <a:lnTo>
                  <a:pt x="3638173" y="2941992"/>
                </a:lnTo>
                <a:lnTo>
                  <a:pt x="3638173" y="2777090"/>
                </a:lnTo>
                <a:close/>
                <a:moveTo>
                  <a:pt x="2326699" y="2777090"/>
                </a:moveTo>
                <a:lnTo>
                  <a:pt x="2083812" y="2901510"/>
                </a:lnTo>
                <a:lnTo>
                  <a:pt x="2083812" y="3017596"/>
                </a:lnTo>
                <a:lnTo>
                  <a:pt x="1994515" y="3017596"/>
                </a:lnTo>
                <a:lnTo>
                  <a:pt x="1994515" y="3194999"/>
                </a:lnTo>
                <a:lnTo>
                  <a:pt x="2083812" y="3194999"/>
                </a:lnTo>
                <a:lnTo>
                  <a:pt x="2083812" y="3417367"/>
                </a:lnTo>
                <a:cubicBezTo>
                  <a:pt x="2083812" y="3487918"/>
                  <a:pt x="2090658" y="3538949"/>
                  <a:pt x="2104350" y="3570460"/>
                </a:cubicBezTo>
                <a:cubicBezTo>
                  <a:pt x="2118042" y="3601972"/>
                  <a:pt x="2139176" y="3625457"/>
                  <a:pt x="2167751" y="3640916"/>
                </a:cubicBezTo>
                <a:cubicBezTo>
                  <a:pt x="2196326" y="3656376"/>
                  <a:pt x="2240776" y="3664106"/>
                  <a:pt x="2301101" y="3664106"/>
                </a:cubicBezTo>
                <a:cubicBezTo>
                  <a:pt x="2353092" y="3664106"/>
                  <a:pt x="2409051" y="3657557"/>
                  <a:pt x="2468979" y="3644460"/>
                </a:cubicBezTo>
                <a:lnTo>
                  <a:pt x="2451120" y="3477205"/>
                </a:lnTo>
                <a:cubicBezTo>
                  <a:pt x="2418973" y="3487506"/>
                  <a:pt x="2393970" y="3492656"/>
                  <a:pt x="2376111" y="3492656"/>
                </a:cubicBezTo>
                <a:cubicBezTo>
                  <a:pt x="2356267" y="3492656"/>
                  <a:pt x="2342376" y="3485921"/>
                  <a:pt x="2334438" y="3472452"/>
                </a:cubicBezTo>
                <a:cubicBezTo>
                  <a:pt x="2329279" y="3463740"/>
                  <a:pt x="2326699" y="3445917"/>
                  <a:pt x="2326699" y="3418986"/>
                </a:cubicBezTo>
                <a:lnTo>
                  <a:pt x="2326699" y="3194999"/>
                </a:lnTo>
                <a:lnTo>
                  <a:pt x="2460049" y="3194999"/>
                </a:lnTo>
                <a:lnTo>
                  <a:pt x="2460049" y="3017596"/>
                </a:lnTo>
                <a:lnTo>
                  <a:pt x="2326699" y="3017596"/>
                </a:lnTo>
                <a:close/>
                <a:moveTo>
                  <a:pt x="320496" y="2777090"/>
                </a:moveTo>
                <a:lnTo>
                  <a:pt x="320496" y="3649818"/>
                </a:lnTo>
                <a:lnTo>
                  <a:pt x="591363" y="3649818"/>
                </a:lnTo>
                <a:lnTo>
                  <a:pt x="591363" y="3295607"/>
                </a:lnTo>
                <a:lnTo>
                  <a:pt x="615176" y="3295607"/>
                </a:lnTo>
                <a:cubicBezTo>
                  <a:pt x="639782" y="3295607"/>
                  <a:pt x="661809" y="3302354"/>
                  <a:pt x="681256" y="3315848"/>
                </a:cubicBezTo>
                <a:cubicBezTo>
                  <a:pt x="695543" y="3326167"/>
                  <a:pt x="711815" y="3348590"/>
                  <a:pt x="730071" y="3383118"/>
                </a:cubicBezTo>
                <a:lnTo>
                  <a:pt x="874220" y="3649818"/>
                </a:lnTo>
                <a:lnTo>
                  <a:pt x="1178937" y="3649818"/>
                </a:lnTo>
                <a:lnTo>
                  <a:pt x="1048340" y="3396931"/>
                </a:lnTo>
                <a:cubicBezTo>
                  <a:pt x="1041996" y="3384219"/>
                  <a:pt x="1029405" y="3366144"/>
                  <a:pt x="1010566" y="3342707"/>
                </a:cubicBezTo>
                <a:cubicBezTo>
                  <a:pt x="991726" y="3319269"/>
                  <a:pt x="977349" y="3303976"/>
                  <a:pt x="967433" y="3296826"/>
                </a:cubicBezTo>
                <a:cubicBezTo>
                  <a:pt x="952755" y="3286104"/>
                  <a:pt x="929355" y="3275379"/>
                  <a:pt x="897233" y="3264651"/>
                </a:cubicBezTo>
                <a:cubicBezTo>
                  <a:pt x="937342" y="3255523"/>
                  <a:pt x="968912" y="3244014"/>
                  <a:pt x="991943" y="3230123"/>
                </a:cubicBezTo>
                <a:cubicBezTo>
                  <a:pt x="1028078" y="3208295"/>
                  <a:pt x="1056470" y="3179819"/>
                  <a:pt x="1077120" y="3144696"/>
                </a:cubicBezTo>
                <a:cubicBezTo>
                  <a:pt x="1097770" y="3109572"/>
                  <a:pt x="1108095" y="3067801"/>
                  <a:pt x="1108095" y="3019382"/>
                </a:cubicBezTo>
                <a:cubicBezTo>
                  <a:pt x="1108095" y="2963820"/>
                  <a:pt x="1094601" y="2916691"/>
                  <a:pt x="1067613" y="2877996"/>
                </a:cubicBezTo>
                <a:cubicBezTo>
                  <a:pt x="1040626" y="2839300"/>
                  <a:pt x="1005105" y="2812809"/>
                  <a:pt x="961052" y="2798521"/>
                </a:cubicBezTo>
                <a:cubicBezTo>
                  <a:pt x="916999" y="2784234"/>
                  <a:pt x="853301" y="2777090"/>
                  <a:pt x="769957" y="2777090"/>
                </a:cubicBezTo>
                <a:close/>
                <a:moveTo>
                  <a:pt x="8703091" y="2762207"/>
                </a:moveTo>
                <a:cubicBezTo>
                  <a:pt x="8612206" y="2762207"/>
                  <a:pt x="8540670" y="2773617"/>
                  <a:pt x="8488480" y="2796438"/>
                </a:cubicBezTo>
                <a:cubicBezTo>
                  <a:pt x="8436292" y="2819258"/>
                  <a:pt x="8397200" y="2850611"/>
                  <a:pt x="8371204" y="2890497"/>
                </a:cubicBezTo>
                <a:cubicBezTo>
                  <a:pt x="8345209" y="2930383"/>
                  <a:pt x="8332211" y="2972750"/>
                  <a:pt x="8332211" y="3017596"/>
                </a:cubicBezTo>
                <a:cubicBezTo>
                  <a:pt x="8332211" y="3085859"/>
                  <a:pt x="8357612" y="3142017"/>
                  <a:pt x="8408411" y="3186070"/>
                </a:cubicBezTo>
                <a:cubicBezTo>
                  <a:pt x="8458814" y="3230123"/>
                  <a:pt x="8543150" y="3265445"/>
                  <a:pt x="8661419" y="3292035"/>
                </a:cubicBezTo>
                <a:cubicBezTo>
                  <a:pt x="8733650" y="3307910"/>
                  <a:pt x="8779688" y="3324778"/>
                  <a:pt x="8799531" y="3342637"/>
                </a:cubicBezTo>
                <a:cubicBezTo>
                  <a:pt x="8819375" y="3360496"/>
                  <a:pt x="8829297" y="3380737"/>
                  <a:pt x="8829297" y="3403359"/>
                </a:cubicBezTo>
                <a:cubicBezTo>
                  <a:pt x="8829297" y="3427171"/>
                  <a:pt x="8818879" y="3448106"/>
                  <a:pt x="8798043" y="3466164"/>
                </a:cubicBezTo>
                <a:cubicBezTo>
                  <a:pt x="8777207" y="3484222"/>
                  <a:pt x="8747541" y="3493251"/>
                  <a:pt x="8709044" y="3493251"/>
                </a:cubicBezTo>
                <a:cubicBezTo>
                  <a:pt x="8657450" y="3493251"/>
                  <a:pt x="8617763" y="3475590"/>
                  <a:pt x="8589981" y="3440268"/>
                </a:cubicBezTo>
                <a:cubicBezTo>
                  <a:pt x="8572916" y="3418440"/>
                  <a:pt x="8561605" y="3386690"/>
                  <a:pt x="8556049" y="3345018"/>
                </a:cubicBezTo>
                <a:lnTo>
                  <a:pt x="8299469" y="3361092"/>
                </a:lnTo>
                <a:cubicBezTo>
                  <a:pt x="8307010" y="3449198"/>
                  <a:pt x="8339355" y="3521826"/>
                  <a:pt x="8396505" y="3578976"/>
                </a:cubicBezTo>
                <a:cubicBezTo>
                  <a:pt x="8453655" y="3636126"/>
                  <a:pt x="8556446" y="3664701"/>
                  <a:pt x="8704877" y="3664701"/>
                </a:cubicBezTo>
                <a:cubicBezTo>
                  <a:pt x="8789411" y="3664701"/>
                  <a:pt x="8859460" y="3652497"/>
                  <a:pt x="8915022" y="3628089"/>
                </a:cubicBezTo>
                <a:cubicBezTo>
                  <a:pt x="8970584" y="3603681"/>
                  <a:pt x="9013844" y="3567863"/>
                  <a:pt x="9044800" y="3520635"/>
                </a:cubicBezTo>
                <a:cubicBezTo>
                  <a:pt x="9075756" y="3473407"/>
                  <a:pt x="9091235" y="3421813"/>
                  <a:pt x="9091235" y="3365854"/>
                </a:cubicBezTo>
                <a:cubicBezTo>
                  <a:pt x="9091235" y="3318229"/>
                  <a:pt x="9079626" y="3275168"/>
                  <a:pt x="9056409" y="3236671"/>
                </a:cubicBezTo>
                <a:cubicBezTo>
                  <a:pt x="9033192" y="3198174"/>
                  <a:pt x="8996084" y="3165928"/>
                  <a:pt x="8945085" y="3139933"/>
                </a:cubicBezTo>
                <a:cubicBezTo>
                  <a:pt x="8894087" y="3113938"/>
                  <a:pt x="8809652" y="3088240"/>
                  <a:pt x="8691780" y="3062840"/>
                </a:cubicBezTo>
                <a:cubicBezTo>
                  <a:pt x="8644155" y="3052918"/>
                  <a:pt x="8613992" y="3042203"/>
                  <a:pt x="8601292" y="3030693"/>
                </a:cubicBezTo>
                <a:cubicBezTo>
                  <a:pt x="8588196" y="3019581"/>
                  <a:pt x="8581647" y="3007079"/>
                  <a:pt x="8581647" y="2993188"/>
                </a:cubicBezTo>
                <a:cubicBezTo>
                  <a:pt x="8581647" y="2974139"/>
                  <a:pt x="8589584" y="2957966"/>
                  <a:pt x="8605460" y="2944670"/>
                </a:cubicBezTo>
                <a:cubicBezTo>
                  <a:pt x="8621335" y="2931375"/>
                  <a:pt x="8644948" y="2924728"/>
                  <a:pt x="8676302" y="2924728"/>
                </a:cubicBezTo>
                <a:cubicBezTo>
                  <a:pt x="8714402" y="2924728"/>
                  <a:pt x="8744267" y="2933657"/>
                  <a:pt x="8765896" y="2951517"/>
                </a:cubicBezTo>
                <a:cubicBezTo>
                  <a:pt x="8787526" y="2969376"/>
                  <a:pt x="8801714" y="2997951"/>
                  <a:pt x="8808461" y="3037242"/>
                </a:cubicBezTo>
                <a:lnTo>
                  <a:pt x="9062660" y="3022359"/>
                </a:lnTo>
                <a:cubicBezTo>
                  <a:pt x="9051547" y="2931871"/>
                  <a:pt x="9016721" y="2865891"/>
                  <a:pt x="8958182" y="2824417"/>
                </a:cubicBezTo>
                <a:cubicBezTo>
                  <a:pt x="8899643" y="2782944"/>
                  <a:pt x="8814613" y="2762207"/>
                  <a:pt x="8703091" y="2762207"/>
                </a:cubicBezTo>
                <a:close/>
                <a:moveTo>
                  <a:pt x="4978817" y="2762207"/>
                </a:moveTo>
                <a:cubicBezTo>
                  <a:pt x="4887932" y="2762207"/>
                  <a:pt x="4816395" y="2773617"/>
                  <a:pt x="4764206" y="2796438"/>
                </a:cubicBezTo>
                <a:cubicBezTo>
                  <a:pt x="4712018" y="2819258"/>
                  <a:pt x="4672925" y="2850611"/>
                  <a:pt x="4646930" y="2890497"/>
                </a:cubicBezTo>
                <a:cubicBezTo>
                  <a:pt x="4620935" y="2930383"/>
                  <a:pt x="4607937" y="2972750"/>
                  <a:pt x="4607937" y="3017596"/>
                </a:cubicBezTo>
                <a:cubicBezTo>
                  <a:pt x="4607937" y="3085859"/>
                  <a:pt x="4633337" y="3142017"/>
                  <a:pt x="4684137" y="3186070"/>
                </a:cubicBezTo>
                <a:cubicBezTo>
                  <a:pt x="4734540" y="3230123"/>
                  <a:pt x="4818876" y="3265445"/>
                  <a:pt x="4937144" y="3292035"/>
                </a:cubicBezTo>
                <a:cubicBezTo>
                  <a:pt x="5009376" y="3307910"/>
                  <a:pt x="5055414" y="3324778"/>
                  <a:pt x="5075257" y="3342637"/>
                </a:cubicBezTo>
                <a:cubicBezTo>
                  <a:pt x="5095101" y="3360496"/>
                  <a:pt x="5105022" y="3380737"/>
                  <a:pt x="5105022" y="3403359"/>
                </a:cubicBezTo>
                <a:cubicBezTo>
                  <a:pt x="5105022" y="3427171"/>
                  <a:pt x="5094604" y="3448106"/>
                  <a:pt x="5073769" y="3466164"/>
                </a:cubicBezTo>
                <a:cubicBezTo>
                  <a:pt x="5052932" y="3484222"/>
                  <a:pt x="5023266" y="3493251"/>
                  <a:pt x="4984770" y="3493251"/>
                </a:cubicBezTo>
                <a:cubicBezTo>
                  <a:pt x="4933176" y="3493251"/>
                  <a:pt x="4893488" y="3475590"/>
                  <a:pt x="4865707" y="3440268"/>
                </a:cubicBezTo>
                <a:cubicBezTo>
                  <a:pt x="4848642" y="3418440"/>
                  <a:pt x="4837331" y="3386690"/>
                  <a:pt x="4831774" y="3345018"/>
                </a:cubicBezTo>
                <a:lnTo>
                  <a:pt x="4575195" y="3361092"/>
                </a:lnTo>
                <a:cubicBezTo>
                  <a:pt x="4582735" y="3449198"/>
                  <a:pt x="4615080" y="3521826"/>
                  <a:pt x="4672231" y="3578976"/>
                </a:cubicBezTo>
                <a:cubicBezTo>
                  <a:pt x="4729381" y="3636126"/>
                  <a:pt x="4832171" y="3664701"/>
                  <a:pt x="4980603" y="3664701"/>
                </a:cubicBezTo>
                <a:cubicBezTo>
                  <a:pt x="5065136" y="3664701"/>
                  <a:pt x="5135185" y="3652497"/>
                  <a:pt x="5190747" y="3628089"/>
                </a:cubicBezTo>
                <a:cubicBezTo>
                  <a:pt x="5246310" y="3603681"/>
                  <a:pt x="5289569" y="3567863"/>
                  <a:pt x="5320525" y="3520635"/>
                </a:cubicBezTo>
                <a:cubicBezTo>
                  <a:pt x="5351482" y="3473407"/>
                  <a:pt x="5366960" y="3421813"/>
                  <a:pt x="5366960" y="3365854"/>
                </a:cubicBezTo>
                <a:cubicBezTo>
                  <a:pt x="5366960" y="3318229"/>
                  <a:pt x="5355351" y="3275168"/>
                  <a:pt x="5332134" y="3236671"/>
                </a:cubicBezTo>
                <a:cubicBezTo>
                  <a:pt x="5308917" y="3198174"/>
                  <a:pt x="5271809" y="3165928"/>
                  <a:pt x="5220811" y="3139933"/>
                </a:cubicBezTo>
                <a:cubicBezTo>
                  <a:pt x="5169812" y="3113938"/>
                  <a:pt x="5085377" y="3088240"/>
                  <a:pt x="4967505" y="3062840"/>
                </a:cubicBezTo>
                <a:cubicBezTo>
                  <a:pt x="4919881" y="3052918"/>
                  <a:pt x="4889719" y="3042203"/>
                  <a:pt x="4877019" y="3030693"/>
                </a:cubicBezTo>
                <a:cubicBezTo>
                  <a:pt x="4863921" y="3019581"/>
                  <a:pt x="4857373" y="3007079"/>
                  <a:pt x="4857373" y="2993188"/>
                </a:cubicBezTo>
                <a:cubicBezTo>
                  <a:pt x="4857373" y="2974139"/>
                  <a:pt x="4865310" y="2957966"/>
                  <a:pt x="4881185" y="2944670"/>
                </a:cubicBezTo>
                <a:cubicBezTo>
                  <a:pt x="4897060" y="2931375"/>
                  <a:pt x="4920674" y="2924728"/>
                  <a:pt x="4952028" y="2924728"/>
                </a:cubicBezTo>
                <a:cubicBezTo>
                  <a:pt x="4990128" y="2924728"/>
                  <a:pt x="5019992" y="2933657"/>
                  <a:pt x="5041622" y="2951517"/>
                </a:cubicBezTo>
                <a:cubicBezTo>
                  <a:pt x="5063252" y="2969376"/>
                  <a:pt x="5077440" y="2997951"/>
                  <a:pt x="5084187" y="3037242"/>
                </a:cubicBezTo>
                <a:lnTo>
                  <a:pt x="5338385" y="3022359"/>
                </a:lnTo>
                <a:cubicBezTo>
                  <a:pt x="5327272" y="2931871"/>
                  <a:pt x="5292446" y="2865891"/>
                  <a:pt x="5233908" y="2824417"/>
                </a:cubicBezTo>
                <a:cubicBezTo>
                  <a:pt x="5175369" y="2782944"/>
                  <a:pt x="5090338" y="2762207"/>
                  <a:pt x="4978817" y="276220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94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2F38E-E6DF-F13A-5594-6AA0C2937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609F1E5-CD42-E59B-90E4-32A40E0D8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03B06-0DD9-23F1-DFE7-17ED482DA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600196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C29DAE-E3E9-A29C-F3CF-56E20838BEC9}"/>
              </a:ext>
            </a:extLst>
          </p:cNvPr>
          <p:cNvSpPr txBox="1"/>
          <p:nvPr/>
        </p:nvSpPr>
        <p:spPr>
          <a:xfrm>
            <a:off x="87549" y="194553"/>
            <a:ext cx="591441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Retail Store Sales: Top 5 Items by Total Money Spent</a:t>
            </a:r>
          </a:p>
          <a:p>
            <a:endParaRPr lang="en-US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This analysis highlights the items that account for the largest expenditures in our retail store operations, derived from 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Total Spent = Item Price x Quantity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Overview of Key Sales Metrics: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Unique Sales: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12,580 unique transactions/purchases</a:t>
            </a: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Median of Price per unit: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$23.00</a:t>
            </a: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Quantity sum: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66,880 units purchased in total</a:t>
            </a: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Total Spent: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$2,000,000</a:t>
            </a: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5E461B-0FA7-8B44-1177-0001CCF350B9}"/>
              </a:ext>
            </a:extLst>
          </p:cNvPr>
          <p:cNvSpPr/>
          <p:nvPr/>
        </p:nvSpPr>
        <p:spPr>
          <a:xfrm>
            <a:off x="-8229601" y="-685800"/>
            <a:ext cx="8229600" cy="8229600"/>
          </a:xfrm>
          <a:prstGeom prst="ellipse">
            <a:avLst/>
          </a:prstGeom>
          <a:solidFill>
            <a:srgbClr val="400472"/>
          </a:solidFill>
          <a:ln>
            <a:noFill/>
          </a:ln>
          <a:effectLst>
            <a:outerShdw blurRad="50800" dist="38100" algn="l" rotWithShape="0">
              <a:srgbClr val="400472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A1AEB5-AEFA-5808-3810-883612100A00}"/>
              </a:ext>
            </a:extLst>
          </p:cNvPr>
          <p:cNvSpPr/>
          <p:nvPr/>
        </p:nvSpPr>
        <p:spPr>
          <a:xfrm>
            <a:off x="-8229601" y="-685800"/>
            <a:ext cx="8229600" cy="8229600"/>
          </a:xfrm>
          <a:prstGeom prst="ellipse">
            <a:avLst/>
          </a:prstGeom>
          <a:solidFill>
            <a:srgbClr val="58069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CAF9B1-EFBE-FD92-845B-B03072E3FBB0}"/>
              </a:ext>
            </a:extLst>
          </p:cNvPr>
          <p:cNvSpPr/>
          <p:nvPr/>
        </p:nvSpPr>
        <p:spPr>
          <a:xfrm>
            <a:off x="-8229601" y="-685800"/>
            <a:ext cx="8229600" cy="8229600"/>
          </a:xfrm>
          <a:prstGeom prst="ellipse">
            <a:avLst/>
          </a:prstGeom>
          <a:solidFill>
            <a:srgbClr val="6B07B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41FBEF-319E-3F54-4C29-1D2C8640E9AE}"/>
              </a:ext>
            </a:extLst>
          </p:cNvPr>
          <p:cNvSpPr/>
          <p:nvPr/>
        </p:nvSpPr>
        <p:spPr>
          <a:xfrm>
            <a:off x="-8229601" y="-685800"/>
            <a:ext cx="8229600" cy="8229600"/>
          </a:xfrm>
          <a:prstGeom prst="ellipse">
            <a:avLst/>
          </a:prstGeom>
          <a:solidFill>
            <a:srgbClr val="8809F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CC4AB3-C4A3-2F98-AC71-22D76CA44B54}"/>
              </a:ext>
            </a:extLst>
          </p:cNvPr>
          <p:cNvSpPr/>
          <p:nvPr/>
        </p:nvSpPr>
        <p:spPr>
          <a:xfrm>
            <a:off x="-8229601" y="-685800"/>
            <a:ext cx="8229600" cy="8229600"/>
          </a:xfrm>
          <a:prstGeom prst="ellipse">
            <a:avLst/>
          </a:prstGeom>
          <a:solidFill>
            <a:srgbClr val="C07AF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EC2F9E-767E-385B-6C33-1B5BD46C19ED}"/>
              </a:ext>
            </a:extLst>
          </p:cNvPr>
          <p:cNvSpPr txBox="1"/>
          <p:nvPr/>
        </p:nvSpPr>
        <p:spPr>
          <a:xfrm>
            <a:off x="-8229601" y="990600"/>
            <a:ext cx="392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Top Items: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0BB400-7C41-EC65-203E-F997F72CE80B}"/>
              </a:ext>
            </a:extLst>
          </p:cNvPr>
          <p:cNvSpPr txBox="1"/>
          <p:nvPr/>
        </p:nvSpPr>
        <p:spPr>
          <a:xfrm>
            <a:off x="-8229601" y="3105834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Item_25_FHE (Industrial Grade Water Filter)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8643DA-ED59-8387-85DD-510FF69607C1}"/>
              </a:ext>
            </a:extLst>
          </p:cNvPr>
          <p:cNvSpPr txBox="1"/>
          <p:nvPr/>
        </p:nvSpPr>
        <p:spPr>
          <a:xfrm>
            <a:off x="-8229601" y="3105834"/>
            <a:ext cx="240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Item_25_BUT (Premium Aged Beef Cut)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232300-4835-3CA1-5D09-E5F0B9D37C98}"/>
              </a:ext>
            </a:extLst>
          </p:cNvPr>
          <p:cNvSpPr txBox="1"/>
          <p:nvPr/>
        </p:nvSpPr>
        <p:spPr>
          <a:xfrm>
            <a:off x="-8229601" y="3105834"/>
            <a:ext cx="170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Item_25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_FOOD (Gourmet Imported Cheese Wheel)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1CE3DF-EB41-0EA4-3ADE-4D056394A7F3}"/>
              </a:ext>
            </a:extLst>
          </p:cNvPr>
          <p:cNvSpPr txBox="1"/>
          <p:nvPr/>
        </p:nvSpPr>
        <p:spPr>
          <a:xfrm>
            <a:off x="-8229601" y="3105834"/>
            <a:ext cx="191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Item_24_FUR (Luxury Dining Table Set)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528715-A795-F45B-05F1-006A97DF0D2B}"/>
              </a:ext>
            </a:extLst>
          </p:cNvPr>
          <p:cNvSpPr txBox="1"/>
          <p:nvPr/>
        </p:nvSpPr>
        <p:spPr>
          <a:xfrm>
            <a:off x="-8229601" y="3105834"/>
            <a:ext cx="191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Item_23_BUT (Artisan Sausages Bulk Pack)</a:t>
            </a:r>
          </a:p>
        </p:txBody>
      </p:sp>
    </p:spTree>
    <p:extLst>
      <p:ext uri="{BB962C8B-B14F-4D97-AF65-F5344CB8AC3E}">
        <p14:creationId xmlns:p14="http://schemas.microsoft.com/office/powerpoint/2010/main" val="632877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50E4-E4E0-A50B-C033-05E5C253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53EF2BB-27B1-5AD8-81E4-5701CF76125D}"/>
              </a:ext>
            </a:extLst>
          </p:cNvPr>
          <p:cNvSpPr/>
          <p:nvPr/>
        </p:nvSpPr>
        <p:spPr>
          <a:xfrm>
            <a:off x="4027250" y="-685800"/>
            <a:ext cx="8229600" cy="8229600"/>
          </a:xfrm>
          <a:prstGeom prst="ellipse">
            <a:avLst/>
          </a:prstGeom>
          <a:solidFill>
            <a:srgbClr val="400472"/>
          </a:solidFill>
          <a:ln>
            <a:noFill/>
          </a:ln>
          <a:effectLst>
            <a:outerShdw blurRad="50800" dist="38100" algn="l" rotWithShape="0">
              <a:srgbClr val="400472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39C632-0D5B-0681-D95E-EB779166BA87}"/>
              </a:ext>
            </a:extLst>
          </p:cNvPr>
          <p:cNvSpPr/>
          <p:nvPr/>
        </p:nvSpPr>
        <p:spPr>
          <a:xfrm>
            <a:off x="2013625" y="-685800"/>
            <a:ext cx="8229600" cy="8229600"/>
          </a:xfrm>
          <a:prstGeom prst="ellipse">
            <a:avLst/>
          </a:prstGeom>
          <a:solidFill>
            <a:srgbClr val="58069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B99FF9-D7B9-9150-430F-550893EB5335}"/>
              </a:ext>
            </a:extLst>
          </p:cNvPr>
          <p:cNvSpPr/>
          <p:nvPr/>
        </p:nvSpPr>
        <p:spPr>
          <a:xfrm>
            <a:off x="0" y="-685800"/>
            <a:ext cx="8229600" cy="8229600"/>
          </a:xfrm>
          <a:prstGeom prst="ellipse">
            <a:avLst/>
          </a:prstGeom>
          <a:solidFill>
            <a:srgbClr val="6B07B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B6B2AB-3EFB-C1BB-2EB8-FE6E5AD9B0EE}"/>
              </a:ext>
            </a:extLst>
          </p:cNvPr>
          <p:cNvSpPr/>
          <p:nvPr/>
        </p:nvSpPr>
        <p:spPr>
          <a:xfrm>
            <a:off x="-2013625" y="-685800"/>
            <a:ext cx="8229600" cy="8229600"/>
          </a:xfrm>
          <a:prstGeom prst="ellipse">
            <a:avLst/>
          </a:prstGeom>
          <a:solidFill>
            <a:srgbClr val="8809F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C5A02C-3CE4-59B0-6E30-87383CB494E9}"/>
              </a:ext>
            </a:extLst>
          </p:cNvPr>
          <p:cNvSpPr/>
          <p:nvPr/>
        </p:nvSpPr>
        <p:spPr>
          <a:xfrm>
            <a:off x="-4027250" y="-685800"/>
            <a:ext cx="8229600" cy="8229600"/>
          </a:xfrm>
          <a:prstGeom prst="ellipse">
            <a:avLst/>
          </a:prstGeom>
          <a:solidFill>
            <a:srgbClr val="C07AF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E2C29-FA7C-2624-A25E-26C70CC44C99}"/>
              </a:ext>
            </a:extLst>
          </p:cNvPr>
          <p:cNvSpPr txBox="1"/>
          <p:nvPr/>
        </p:nvSpPr>
        <p:spPr>
          <a:xfrm>
            <a:off x="595550" y="990600"/>
            <a:ext cx="392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Top Items: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9DC49-0C70-E51E-52D3-086CC85B8F88}"/>
              </a:ext>
            </a:extLst>
          </p:cNvPr>
          <p:cNvSpPr txBox="1"/>
          <p:nvPr/>
        </p:nvSpPr>
        <p:spPr>
          <a:xfrm>
            <a:off x="571500" y="3105834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Item_25_FHE (Industrial Grade Water Filter)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C1677-080F-F56F-F828-4F047CEBCC7B}"/>
              </a:ext>
            </a:extLst>
          </p:cNvPr>
          <p:cNvSpPr txBox="1"/>
          <p:nvPr/>
        </p:nvSpPr>
        <p:spPr>
          <a:xfrm>
            <a:off x="4202350" y="3105834"/>
            <a:ext cx="240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Item_25_BUT (Premium Aged Beef Cut)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15326-833F-45C8-D672-1B7B53577E14}"/>
              </a:ext>
            </a:extLst>
          </p:cNvPr>
          <p:cNvSpPr txBox="1"/>
          <p:nvPr/>
        </p:nvSpPr>
        <p:spPr>
          <a:xfrm>
            <a:off x="6324600" y="3105834"/>
            <a:ext cx="170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Item_25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_FOOD (Gourmet Imported Cheese Wheel)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858330-B936-FBAD-82D5-365BAF2E5122}"/>
              </a:ext>
            </a:extLst>
          </p:cNvPr>
          <p:cNvSpPr txBox="1"/>
          <p:nvPr/>
        </p:nvSpPr>
        <p:spPr>
          <a:xfrm>
            <a:off x="8338225" y="3105834"/>
            <a:ext cx="191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Item_24_FUR (Luxury Dining Table Set)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204AE-22FB-4090-A8BB-8342B7C5AC38}"/>
              </a:ext>
            </a:extLst>
          </p:cNvPr>
          <p:cNvSpPr txBox="1"/>
          <p:nvPr/>
        </p:nvSpPr>
        <p:spPr>
          <a:xfrm>
            <a:off x="10297537" y="3105834"/>
            <a:ext cx="191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Item_23_BUT (Artisan Sausages Bulk Pack)</a:t>
            </a:r>
          </a:p>
        </p:txBody>
      </p:sp>
    </p:spTree>
    <p:extLst>
      <p:ext uri="{BB962C8B-B14F-4D97-AF65-F5344CB8AC3E}">
        <p14:creationId xmlns:p14="http://schemas.microsoft.com/office/powerpoint/2010/main" val="1157334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87E8320-2B66-4604-768B-A977C39BC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82700"/>
            <a:ext cx="12211050" cy="814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204D908-666E-A32F-FBC9-2DA7568FF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78"/>
          <a:stretch>
            <a:fillRect/>
          </a:stretch>
        </p:blipFill>
        <p:spPr bwMode="auto">
          <a:xfrm>
            <a:off x="0" y="-1282700"/>
            <a:ext cx="6096000" cy="814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D3AE6A-58C5-4DB6-2268-6969A6767E45}"/>
              </a:ext>
            </a:extLst>
          </p:cNvPr>
          <p:cNvSpPr txBox="1"/>
          <p:nvPr/>
        </p:nvSpPr>
        <p:spPr>
          <a:xfrm>
            <a:off x="285750" y="271582"/>
            <a:ext cx="5524500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Top 1: Item_25_FHE </a:t>
            </a:r>
          </a:p>
          <a:p>
            <a:r>
              <a:rPr lang="en-US" sz="2200" b="1" dirty="0">
                <a:solidFill>
                  <a:schemeClr val="bg1"/>
                </a:solidFill>
                <a:latin typeface="Arial Black" panose="020B0A04020102020204" pitchFamily="34" charset="0"/>
              </a:rPr>
              <a:t>(Industrial Grade Water Filter)</a:t>
            </a:r>
          </a:p>
          <a:p>
            <a:endParaRPr lang="en-US" sz="22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Category: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 Electric household essentials</a:t>
            </a: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Observation: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 This item, likely a high-end or large-capacity filter used for commercial purposes or specific equipment, accounts for the 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highest total expenditure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. Its significant cost suggests it's either a premium component or a frequently replaced necessity within its category. Given its "FHE" (Electric Household Essentials) category and top expenditure, it's plausible it's an industrial-grade or specialized filter rather than a typical consumer one, justifying a higher individual price.</a:t>
            </a:r>
          </a:p>
          <a:p>
            <a:endParaRPr lang="en-US" sz="2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546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F01211E-5B71-5C8B-6BC6-18C906390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5" b="1437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23594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BDC14-F083-1393-8DC6-B66CCC2C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330AE34-28E0-FA03-6A9A-C74D153DF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5" b="1437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3FED987-0A75-1662-64AA-4A0F633A5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75" r="50000" b="14374"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A65A4-9171-3EFA-FF3D-BFF8BFA6B468}"/>
              </a:ext>
            </a:extLst>
          </p:cNvPr>
          <p:cNvSpPr txBox="1"/>
          <p:nvPr/>
        </p:nvSpPr>
        <p:spPr>
          <a:xfrm>
            <a:off x="165100" y="215900"/>
            <a:ext cx="5791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Top 2: Item_25_BUT 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Premium Aged Beef Cut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Category: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Butchers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Observation: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As a "Butchers" item with a high expenditure, this suggests a </a:t>
            </a:r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premium meat product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, such as a large cut of aged beef or a specialty meat, purchased in substantial quantities or at a high unit price. Its position as the second highest spent item underlines its importance to operations, likely catering to high-value menu items or specific culinary needs.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506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93E5C87A-3B12-72F7-EFE8-3B5DF594F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5972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4E56B-59D3-8D62-044D-9B3DF74A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C0EB321D-1FC5-B462-1EA5-BCED52DDB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5783162-BF13-52EC-6B76-5A4133454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5625"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9A7283-0316-DC2B-7DF5-80CC392AA33B}"/>
              </a:ext>
            </a:extLst>
          </p:cNvPr>
          <p:cNvSpPr txBox="1"/>
          <p:nvPr/>
        </p:nvSpPr>
        <p:spPr>
          <a:xfrm>
            <a:off x="101600" y="243512"/>
            <a:ext cx="58039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Top 3: </a:t>
            </a:r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Item_25_FOOD 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Gourmet Imported Cheese Wheel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Category: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Food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just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Observation: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Falling under the broad "Food" category and ranking third in total spent, this item likely represents a </a:t>
            </a:r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high-value gourmet product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, such as a whole wheel of imported cheese, high-quality olive oil, or a specialty ingredient. Its high expenditure points to either a very high unit price or consistent, large-volume purchasing for diverse culinary applications.</a:t>
            </a:r>
          </a:p>
          <a:p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043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615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Black</vt:lpstr>
      <vt:lpstr>Bierstadt</vt:lpstr>
      <vt:lpstr>GestaltVTI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Cornel</dc:creator>
  <cp:lastModifiedBy>Cornel</cp:lastModifiedBy>
  <cp:revision>50</cp:revision>
  <dcterms:created xsi:type="dcterms:W3CDTF">2025-06-29T07:20:42Z</dcterms:created>
  <dcterms:modified xsi:type="dcterms:W3CDTF">2025-07-01T15:11:25Z</dcterms:modified>
</cp:coreProperties>
</file>